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970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8201" y="1686321"/>
            <a:ext cx="3367404" cy="3432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550" y="69128"/>
            <a:ext cx="7954783" cy="9220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6250" y="2847974"/>
            <a:ext cx="11239500" cy="190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8299" y="2729785"/>
            <a:ext cx="5116195" cy="13125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4720"/>
              </a:lnSpc>
              <a:spcBef>
                <a:spcPts val="830"/>
              </a:spcBef>
            </a:pPr>
            <a:r>
              <a:rPr sz="4400" spc="-5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45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55" dirty="0">
                <a:solidFill>
                  <a:srgbClr val="FFFFFF"/>
                </a:solidFill>
                <a:latin typeface="Trebuchet MS"/>
                <a:cs typeface="Trebuchet MS"/>
              </a:rPr>
              <a:t>tro</a:t>
            </a:r>
            <a:r>
              <a:rPr sz="450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15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500" spc="-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50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5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5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500" spc="-10" dirty="0">
                <a:solidFill>
                  <a:srgbClr val="FFFFFF"/>
                </a:solidFill>
                <a:latin typeface="Trebuchet MS"/>
                <a:cs typeface="Trebuchet MS"/>
              </a:rPr>
              <a:t>ge 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450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5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4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500" spc="85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4150" spc="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49" y="476250"/>
            <a:ext cx="5524509" cy="5524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36491" y="5106245"/>
            <a:ext cx="33972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1300" spc="-2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99883" y="1858221"/>
            <a:ext cx="31115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r>
              <a:rPr sz="1300" spc="-5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25850" y="324961"/>
            <a:ext cx="2855595" cy="1177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6415" marR="473075" indent="26670" algn="ctr">
              <a:lnSpc>
                <a:spcPct val="1515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5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16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5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16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15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95"/>
              </a:spcBef>
              <a:tabLst>
                <a:tab pos="2639060" algn="l"/>
              </a:tabLst>
            </a:pPr>
            <a:r>
              <a:rPr sz="2400" baseline="1736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2475" baseline="1683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75" spc="22" baseline="16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25" baseline="179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75" baseline="1683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2325" baseline="1792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475" baseline="168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75" spc="15" baseline="16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75" spc="-142" baseline="1683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400" spc="-142" baseline="1736" dirty="0">
                <a:solidFill>
                  <a:srgbClr val="FFFFFF"/>
                </a:solidFill>
                <a:latin typeface="Trebuchet MS"/>
                <a:cs typeface="Trebuchet MS"/>
              </a:rPr>
              <a:t>aa</a:t>
            </a:r>
            <a:r>
              <a:rPr sz="2400" spc="-30" baseline="17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25" spc="-37" baseline="1792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37" baseline="1736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75" spc="-37" baseline="168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37" baseline="1736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30" baseline="17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75" spc="-30" baseline="168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25" spc="-30" baseline="1792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475" spc="-30" baseline="168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75" baseline="1683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300" spc="-5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29050" cy="6858000"/>
          </a:xfrm>
          <a:custGeom>
            <a:avLst/>
            <a:gdLst/>
            <a:ahLst/>
            <a:cxnLst/>
            <a:rect l="l" t="t" r="r" b="b"/>
            <a:pathLst>
              <a:path w="3829050" h="6858000">
                <a:moveTo>
                  <a:pt x="382904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829049" y="0"/>
                </a:lnTo>
                <a:lnTo>
                  <a:pt x="382904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536428"/>
            <a:ext cx="2699385" cy="17462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505"/>
              </a:spcBef>
            </a:pP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ign</a:t>
            </a:r>
            <a:r>
              <a:rPr sz="25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bili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ence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f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50" spc="-7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likel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274" y="476250"/>
            <a:ext cx="5524509" cy="5524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51016" y="5106245"/>
            <a:ext cx="33972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1300" spc="-2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11824" y="324961"/>
            <a:ext cx="221551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0">
              <a:lnSpc>
                <a:spcPct val="151500"/>
              </a:lnSpc>
              <a:spcBef>
                <a:spcPts val="95"/>
              </a:spcBef>
            </a:pPr>
            <a:r>
              <a:rPr sz="1550" dirty="0"/>
              <a:t>p</a:t>
            </a:r>
            <a:r>
              <a:rPr sz="1650" dirty="0"/>
              <a:t>1</a:t>
            </a:r>
            <a:r>
              <a:rPr sz="1650" spc="325" dirty="0"/>
              <a:t> </a:t>
            </a:r>
            <a:r>
              <a:rPr sz="1600" dirty="0"/>
              <a:t>I</a:t>
            </a:r>
            <a:r>
              <a:rPr sz="1600" spc="-75" dirty="0"/>
              <a:t> </a:t>
            </a:r>
            <a:r>
              <a:rPr sz="1600" spc="-55" dirty="0"/>
              <a:t>a</a:t>
            </a:r>
            <a:r>
              <a:rPr sz="1650" spc="-55" dirty="0"/>
              <a:t>m</a:t>
            </a:r>
            <a:r>
              <a:rPr sz="1650" spc="-80" dirty="0"/>
              <a:t> </a:t>
            </a:r>
            <a:r>
              <a:rPr sz="1650" dirty="0"/>
              <a:t>g</a:t>
            </a:r>
            <a:r>
              <a:rPr sz="1550" dirty="0"/>
              <a:t>o</a:t>
            </a:r>
            <a:r>
              <a:rPr sz="1650" dirty="0"/>
              <a:t>ing</a:t>
            </a:r>
            <a:r>
              <a:rPr sz="1650" spc="-90" dirty="0"/>
              <a:t> </a:t>
            </a:r>
            <a:r>
              <a:rPr sz="1550" dirty="0"/>
              <a:t>to</a:t>
            </a:r>
            <a:r>
              <a:rPr sz="1550" spc="-40" dirty="0"/>
              <a:t> </a:t>
            </a:r>
            <a:r>
              <a:rPr sz="1550" spc="-10" dirty="0"/>
              <a:t>s</a:t>
            </a:r>
            <a:r>
              <a:rPr sz="1650" spc="-10" dirty="0"/>
              <a:t>ch</a:t>
            </a:r>
            <a:r>
              <a:rPr sz="1550" spc="-10" dirty="0"/>
              <a:t>oo</a:t>
            </a:r>
            <a:r>
              <a:rPr sz="1650" spc="-10" dirty="0"/>
              <a:t>l </a:t>
            </a:r>
            <a:r>
              <a:rPr sz="1550" dirty="0"/>
              <a:t>p</a:t>
            </a:r>
            <a:r>
              <a:rPr sz="1650" dirty="0"/>
              <a:t>2</a:t>
            </a:r>
            <a:r>
              <a:rPr sz="1650" spc="480" dirty="0"/>
              <a:t> </a:t>
            </a:r>
            <a:r>
              <a:rPr sz="1600" dirty="0"/>
              <a:t>A</a:t>
            </a:r>
            <a:r>
              <a:rPr sz="1650" dirty="0"/>
              <a:t>m</a:t>
            </a:r>
            <a:r>
              <a:rPr sz="1650" spc="-40" dirty="0"/>
              <a:t> </a:t>
            </a:r>
            <a:r>
              <a:rPr sz="1600" dirty="0"/>
              <a:t>I</a:t>
            </a:r>
            <a:r>
              <a:rPr sz="1600" spc="-15" dirty="0"/>
              <a:t> </a:t>
            </a:r>
            <a:r>
              <a:rPr sz="1650" dirty="0"/>
              <a:t>g</a:t>
            </a:r>
            <a:r>
              <a:rPr sz="1550" dirty="0"/>
              <a:t>o</a:t>
            </a:r>
            <a:r>
              <a:rPr sz="1650" dirty="0"/>
              <a:t>ing</a:t>
            </a:r>
            <a:r>
              <a:rPr sz="1650" spc="-25" dirty="0"/>
              <a:t> </a:t>
            </a:r>
            <a:r>
              <a:rPr sz="1550" dirty="0"/>
              <a:t>s</a:t>
            </a:r>
            <a:r>
              <a:rPr sz="1650" dirty="0"/>
              <a:t>ch</a:t>
            </a:r>
            <a:r>
              <a:rPr sz="1550" dirty="0"/>
              <a:t>oo</a:t>
            </a:r>
            <a:r>
              <a:rPr sz="1650" dirty="0"/>
              <a:t>l</a:t>
            </a:r>
            <a:r>
              <a:rPr sz="1650" spc="15" dirty="0"/>
              <a:t> </a:t>
            </a:r>
            <a:r>
              <a:rPr sz="1550" spc="-25" dirty="0"/>
              <a:t>to</a:t>
            </a:r>
            <a:endParaRPr sz="1550"/>
          </a:p>
        </p:txBody>
      </p:sp>
      <p:sp>
        <p:nvSpPr>
          <p:cNvPr id="7" name="object 7"/>
          <p:cNvSpPr txBox="1"/>
          <p:nvPr/>
        </p:nvSpPr>
        <p:spPr>
          <a:xfrm>
            <a:off x="9714407" y="1858221"/>
            <a:ext cx="31115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r>
              <a:rPr sz="1300" spc="-5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7949" y="1223168"/>
            <a:ext cx="320802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004185" algn="l"/>
              </a:tabLst>
            </a:pPr>
            <a:r>
              <a:rPr sz="2325" spc="97" baseline="1792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75" spc="97" baseline="1683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475" spc="675" baseline="16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aseline="1736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2475" baseline="1683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75" spc="7" baseline="16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25" baseline="179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75" baseline="1683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2325" baseline="1792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475" baseline="168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75" spc="-7" baseline="16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75" spc="-142" baseline="1683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400" spc="-142" baseline="1736" dirty="0">
                <a:solidFill>
                  <a:srgbClr val="FFFFFF"/>
                </a:solidFill>
                <a:latin typeface="Trebuchet MS"/>
                <a:cs typeface="Trebuchet MS"/>
              </a:rPr>
              <a:t>aa</a:t>
            </a:r>
            <a:r>
              <a:rPr sz="2400" spc="-44" baseline="17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25" spc="-37" baseline="1792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37" baseline="1736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75" spc="-37" baseline="168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37" baseline="1736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44" baseline="17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75" spc="-30" baseline="168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25" spc="-30" baseline="1792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475" spc="-30" baseline="168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75" baseline="1683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300" spc="-10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69128"/>
            <a:ext cx="11242673" cy="91691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5850" spc="-385" dirty="0">
                <a:latin typeface="Courier New"/>
                <a:cs typeface="Courier New"/>
              </a:rPr>
              <a:t>Examples of Language Models</a:t>
            </a:r>
            <a:endParaRPr sz="5850" dirty="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91399" y="1590674"/>
            <a:ext cx="4333875" cy="4419600"/>
            <a:chOff x="7391399" y="1590674"/>
            <a:chExt cx="4333875" cy="4419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0449" y="1609724"/>
              <a:ext cx="4295774" cy="4381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400924" y="1600199"/>
              <a:ext cx="4314825" cy="4400550"/>
            </a:xfrm>
            <a:custGeom>
              <a:avLst/>
              <a:gdLst/>
              <a:ahLst/>
              <a:cxnLst/>
              <a:rect l="l" t="t" r="r" b="b"/>
              <a:pathLst>
                <a:path w="4314825" h="4400550">
                  <a:moveTo>
                    <a:pt x="0" y="0"/>
                  </a:moveTo>
                  <a:lnTo>
                    <a:pt x="4314824" y="0"/>
                  </a:lnTo>
                  <a:lnTo>
                    <a:pt x="4314824" y="4400549"/>
                  </a:lnTo>
                  <a:lnTo>
                    <a:pt x="0" y="44005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1512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6250" y="2724149"/>
            <a:ext cx="4973320" cy="8572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7462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375"/>
              </a:spcBef>
            </a:pP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900" spc="-4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9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Lang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9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9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250" y="3867150"/>
            <a:ext cx="4973320" cy="8572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7462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375"/>
              </a:spcBef>
            </a:pP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2900" spc="-90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sz="2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Lang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9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9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9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1714896"/>
            <a:ext cx="4736465" cy="3397084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142240">
              <a:lnSpc>
                <a:spcPts val="4350"/>
              </a:lnSpc>
              <a:spcBef>
                <a:spcPts val="790"/>
              </a:spcBef>
            </a:pP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3600" spc="-4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32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36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1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3200" spc="-85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3600" spc="-85" dirty="0">
                <a:solidFill>
                  <a:srgbClr val="FFFFFF"/>
                </a:solidFill>
                <a:latin typeface="Trebuchet MS"/>
                <a:cs typeface="Trebuchet MS"/>
              </a:rPr>
              <a:t>edic</a:t>
            </a:r>
            <a:r>
              <a:rPr sz="3200" spc="-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7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36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00" spc="-20" dirty="0">
                <a:solidFill>
                  <a:srgbClr val="FFFFFF"/>
                </a:solidFill>
                <a:latin typeface="Trebuchet MS"/>
                <a:cs typeface="Trebuchet MS"/>
              </a:rPr>
              <a:t>ost </a:t>
            </a:r>
            <a:r>
              <a:rPr sz="3200" spc="-65" dirty="0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sz="3600" spc="-6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600" spc="-6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65" dirty="0">
                <a:solidFill>
                  <a:srgbClr val="FFFFFF"/>
                </a:solidFill>
                <a:latin typeface="Trebuchet MS"/>
                <a:cs typeface="Trebuchet MS"/>
              </a:rPr>
              <a:t>ble</a:t>
            </a: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200" spc="-2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70" dirty="0">
                <a:solidFill>
                  <a:srgbClr val="FFFFFF"/>
                </a:solidFill>
                <a:latin typeface="Trebuchet MS"/>
                <a:cs typeface="Trebuchet MS"/>
              </a:rPr>
              <a:t>likel</a:t>
            </a:r>
            <a:r>
              <a:rPr sz="3200" spc="-1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200" spc="-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6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200" spc="-60" dirty="0">
                <a:solidFill>
                  <a:srgbClr val="FFFFFF"/>
                </a:solidFill>
                <a:latin typeface="Trebuchet MS"/>
                <a:cs typeface="Trebuchet MS"/>
              </a:rPr>
              <a:t>ow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45" dirty="0">
                <a:solidFill>
                  <a:srgbClr val="FFFFFF"/>
                </a:solidFill>
                <a:latin typeface="Trebuchet MS"/>
                <a:cs typeface="Trebuchet MS"/>
              </a:rPr>
              <a:t>he </a:t>
            </a:r>
            <a:r>
              <a:rPr sz="3200" spc="-55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3600" spc="-55" dirty="0">
                <a:solidFill>
                  <a:srgbClr val="FFFFFF"/>
                </a:solidFill>
                <a:latin typeface="Trebuchet MS"/>
                <a:cs typeface="Trebuchet MS"/>
              </a:rPr>
              <a:t>eceding</a:t>
            </a:r>
            <a:r>
              <a:rPr sz="36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00" spc="4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4000" dirty="0">
              <a:latin typeface="Arial MT"/>
              <a:cs typeface="Arial MT"/>
            </a:endParaRPr>
          </a:p>
          <a:p>
            <a:pPr marL="12700">
              <a:lnSpc>
                <a:spcPts val="3654"/>
              </a:lnSpc>
            </a:pPr>
            <a:r>
              <a:rPr lang="en-IN" sz="2450" spc="-250" dirty="0">
                <a:solidFill>
                  <a:srgbClr val="2573EC"/>
                </a:solidFill>
                <a:latin typeface="Bahnschrift"/>
                <a:cs typeface="Trebuchet MS"/>
              </a:rPr>
              <a:t>Example : I hope you are </a:t>
            </a:r>
            <a:r>
              <a:rPr sz="2450" spc="-175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2573EC"/>
                </a:solidFill>
                <a:latin typeface="Roboto Lt"/>
                <a:cs typeface="Roboto Lt"/>
              </a:rPr>
              <a:t>___________</a:t>
            </a:r>
            <a:endParaRPr sz="2700" dirty="0">
              <a:latin typeface="Roboto Lt"/>
              <a:cs typeface="Roboto L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74266" y="3648928"/>
            <a:ext cx="671830" cy="670560"/>
            <a:chOff x="7374266" y="3648928"/>
            <a:chExt cx="671830" cy="670560"/>
          </a:xfrm>
        </p:grpSpPr>
        <p:sp>
          <p:nvSpPr>
            <p:cNvPr id="4" name="object 4"/>
            <p:cNvSpPr/>
            <p:nvPr/>
          </p:nvSpPr>
          <p:spPr>
            <a:xfrm>
              <a:off x="7374266" y="3743324"/>
              <a:ext cx="577215" cy="576580"/>
            </a:xfrm>
            <a:custGeom>
              <a:avLst/>
              <a:gdLst/>
              <a:ahLst/>
              <a:cxnLst/>
              <a:rect l="l" t="t" r="r" b="b"/>
              <a:pathLst>
                <a:path w="577215" h="576579">
                  <a:moveTo>
                    <a:pt x="288595" y="576125"/>
                  </a:moveTo>
                  <a:lnTo>
                    <a:pt x="246249" y="573008"/>
                  </a:lnTo>
                  <a:lnTo>
                    <a:pt x="204820" y="563721"/>
                  </a:lnTo>
                  <a:lnTo>
                    <a:pt x="165204" y="548468"/>
                  </a:lnTo>
                  <a:lnTo>
                    <a:pt x="128260" y="527578"/>
                  </a:lnTo>
                  <a:lnTo>
                    <a:pt x="94786" y="501503"/>
                  </a:lnTo>
                  <a:lnTo>
                    <a:pt x="65508" y="470807"/>
                  </a:lnTo>
                  <a:lnTo>
                    <a:pt x="41058" y="436156"/>
                  </a:lnTo>
                  <a:lnTo>
                    <a:pt x="21967" y="398299"/>
                  </a:lnTo>
                  <a:lnTo>
                    <a:pt x="8648" y="358056"/>
                  </a:lnTo>
                  <a:lnTo>
                    <a:pt x="1389" y="316297"/>
                  </a:lnTo>
                  <a:lnTo>
                    <a:pt x="0" y="288062"/>
                  </a:lnTo>
                  <a:lnTo>
                    <a:pt x="347" y="273928"/>
                  </a:lnTo>
                  <a:lnTo>
                    <a:pt x="5545" y="231864"/>
                  </a:lnTo>
                  <a:lnTo>
                    <a:pt x="16869" y="191017"/>
                  </a:lnTo>
                  <a:lnTo>
                    <a:pt x="34076" y="152270"/>
                  </a:lnTo>
                  <a:lnTo>
                    <a:pt x="56793" y="116463"/>
                  </a:lnTo>
                  <a:lnTo>
                    <a:pt x="84527" y="84371"/>
                  </a:lnTo>
                  <a:lnTo>
                    <a:pt x="116679" y="56688"/>
                  </a:lnTo>
                  <a:lnTo>
                    <a:pt x="152552" y="34014"/>
                  </a:lnTo>
                  <a:lnTo>
                    <a:pt x="191370" y="16838"/>
                  </a:lnTo>
                  <a:lnTo>
                    <a:pt x="232292" y="5535"/>
                  </a:lnTo>
                  <a:lnTo>
                    <a:pt x="274434" y="346"/>
                  </a:lnTo>
                  <a:lnTo>
                    <a:pt x="288595" y="0"/>
                  </a:lnTo>
                  <a:lnTo>
                    <a:pt x="302756" y="346"/>
                  </a:lnTo>
                  <a:lnTo>
                    <a:pt x="344897" y="5535"/>
                  </a:lnTo>
                  <a:lnTo>
                    <a:pt x="385820" y="16838"/>
                  </a:lnTo>
                  <a:lnTo>
                    <a:pt x="424638" y="34014"/>
                  </a:lnTo>
                  <a:lnTo>
                    <a:pt x="460511" y="56688"/>
                  </a:lnTo>
                  <a:lnTo>
                    <a:pt x="492662" y="84371"/>
                  </a:lnTo>
                  <a:lnTo>
                    <a:pt x="520397" y="116463"/>
                  </a:lnTo>
                  <a:lnTo>
                    <a:pt x="543113" y="152270"/>
                  </a:lnTo>
                  <a:lnTo>
                    <a:pt x="560320" y="191017"/>
                  </a:lnTo>
                  <a:lnTo>
                    <a:pt x="571645" y="231864"/>
                  </a:lnTo>
                  <a:lnTo>
                    <a:pt x="576843" y="273928"/>
                  </a:lnTo>
                  <a:lnTo>
                    <a:pt x="577190" y="288062"/>
                  </a:lnTo>
                  <a:lnTo>
                    <a:pt x="576843" y="302197"/>
                  </a:lnTo>
                  <a:lnTo>
                    <a:pt x="571645" y="344261"/>
                  </a:lnTo>
                  <a:lnTo>
                    <a:pt x="560320" y="385108"/>
                  </a:lnTo>
                  <a:lnTo>
                    <a:pt x="543113" y="423854"/>
                  </a:lnTo>
                  <a:lnTo>
                    <a:pt x="520397" y="459661"/>
                  </a:lnTo>
                  <a:lnTo>
                    <a:pt x="492662" y="491753"/>
                  </a:lnTo>
                  <a:lnTo>
                    <a:pt x="460511" y="519437"/>
                  </a:lnTo>
                  <a:lnTo>
                    <a:pt x="424638" y="542111"/>
                  </a:lnTo>
                  <a:lnTo>
                    <a:pt x="385820" y="559286"/>
                  </a:lnTo>
                  <a:lnTo>
                    <a:pt x="344897" y="570590"/>
                  </a:lnTo>
                  <a:lnTo>
                    <a:pt x="302756" y="575778"/>
                  </a:lnTo>
                  <a:lnTo>
                    <a:pt x="288595" y="576125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55879" y="3648928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6747" y="289613"/>
                  </a:moveTo>
                  <a:lnTo>
                    <a:pt x="0" y="282878"/>
                  </a:lnTo>
                  <a:lnTo>
                    <a:pt x="13495" y="269407"/>
                  </a:lnTo>
                  <a:lnTo>
                    <a:pt x="20242" y="276142"/>
                  </a:lnTo>
                  <a:lnTo>
                    <a:pt x="6747" y="289613"/>
                  </a:lnTo>
                  <a:close/>
                </a:path>
                <a:path w="290195" h="290195">
                  <a:moveTo>
                    <a:pt x="33738" y="262672"/>
                  </a:moveTo>
                  <a:lnTo>
                    <a:pt x="26990" y="255937"/>
                  </a:lnTo>
                  <a:lnTo>
                    <a:pt x="40485" y="242466"/>
                  </a:lnTo>
                  <a:lnTo>
                    <a:pt x="47233" y="249202"/>
                  </a:lnTo>
                  <a:lnTo>
                    <a:pt x="33738" y="262672"/>
                  </a:lnTo>
                  <a:close/>
                </a:path>
                <a:path w="290195" h="290195">
                  <a:moveTo>
                    <a:pt x="60728" y="235731"/>
                  </a:moveTo>
                  <a:lnTo>
                    <a:pt x="53981" y="228996"/>
                  </a:lnTo>
                  <a:lnTo>
                    <a:pt x="67476" y="215526"/>
                  </a:lnTo>
                  <a:lnTo>
                    <a:pt x="74223" y="222261"/>
                  </a:lnTo>
                  <a:lnTo>
                    <a:pt x="60728" y="235731"/>
                  </a:lnTo>
                  <a:close/>
                </a:path>
                <a:path w="290195" h="290195">
                  <a:moveTo>
                    <a:pt x="87719" y="208790"/>
                  </a:moveTo>
                  <a:lnTo>
                    <a:pt x="80971" y="202055"/>
                  </a:lnTo>
                  <a:lnTo>
                    <a:pt x="94466" y="188585"/>
                  </a:lnTo>
                  <a:lnTo>
                    <a:pt x="101214" y="195320"/>
                  </a:lnTo>
                  <a:lnTo>
                    <a:pt x="87719" y="208790"/>
                  </a:lnTo>
                  <a:close/>
                </a:path>
                <a:path w="290195" h="290195">
                  <a:moveTo>
                    <a:pt x="114709" y="181850"/>
                  </a:moveTo>
                  <a:lnTo>
                    <a:pt x="107962" y="175115"/>
                  </a:lnTo>
                  <a:lnTo>
                    <a:pt x="121457" y="161644"/>
                  </a:lnTo>
                  <a:lnTo>
                    <a:pt x="128205" y="168379"/>
                  </a:lnTo>
                  <a:lnTo>
                    <a:pt x="114709" y="181850"/>
                  </a:lnTo>
                  <a:close/>
                </a:path>
                <a:path w="290195" h="290195">
                  <a:moveTo>
                    <a:pt x="141700" y="154909"/>
                  </a:moveTo>
                  <a:lnTo>
                    <a:pt x="134952" y="148174"/>
                  </a:lnTo>
                  <a:lnTo>
                    <a:pt x="148448" y="134703"/>
                  </a:lnTo>
                  <a:lnTo>
                    <a:pt x="155195" y="141439"/>
                  </a:lnTo>
                  <a:lnTo>
                    <a:pt x="141700" y="154909"/>
                  </a:lnTo>
                  <a:close/>
                </a:path>
                <a:path w="290195" h="290195">
                  <a:moveTo>
                    <a:pt x="168690" y="127968"/>
                  </a:moveTo>
                  <a:lnTo>
                    <a:pt x="161943" y="121233"/>
                  </a:lnTo>
                  <a:lnTo>
                    <a:pt x="175438" y="107763"/>
                  </a:lnTo>
                  <a:lnTo>
                    <a:pt x="182186" y="114498"/>
                  </a:lnTo>
                  <a:lnTo>
                    <a:pt x="168690" y="127968"/>
                  </a:lnTo>
                  <a:close/>
                </a:path>
                <a:path w="290195" h="290195">
                  <a:moveTo>
                    <a:pt x="195681" y="101027"/>
                  </a:moveTo>
                  <a:lnTo>
                    <a:pt x="188933" y="94292"/>
                  </a:lnTo>
                  <a:lnTo>
                    <a:pt x="202429" y="80822"/>
                  </a:lnTo>
                  <a:lnTo>
                    <a:pt x="209176" y="87557"/>
                  </a:lnTo>
                  <a:lnTo>
                    <a:pt x="195681" y="101027"/>
                  </a:lnTo>
                  <a:close/>
                </a:path>
                <a:path w="290195" h="290195">
                  <a:moveTo>
                    <a:pt x="222671" y="74087"/>
                  </a:moveTo>
                  <a:lnTo>
                    <a:pt x="215924" y="67351"/>
                  </a:lnTo>
                  <a:lnTo>
                    <a:pt x="229419" y="53881"/>
                  </a:lnTo>
                  <a:lnTo>
                    <a:pt x="236167" y="60616"/>
                  </a:lnTo>
                  <a:lnTo>
                    <a:pt x="222671" y="74087"/>
                  </a:lnTo>
                  <a:close/>
                </a:path>
                <a:path w="290195" h="290195">
                  <a:moveTo>
                    <a:pt x="249662" y="47146"/>
                  </a:moveTo>
                  <a:lnTo>
                    <a:pt x="242915" y="40411"/>
                  </a:lnTo>
                  <a:lnTo>
                    <a:pt x="256410" y="26940"/>
                  </a:lnTo>
                  <a:lnTo>
                    <a:pt x="263157" y="33675"/>
                  </a:lnTo>
                  <a:lnTo>
                    <a:pt x="249662" y="47146"/>
                  </a:lnTo>
                  <a:close/>
                </a:path>
                <a:path w="290195" h="290195">
                  <a:moveTo>
                    <a:pt x="276653" y="20205"/>
                  </a:moveTo>
                  <a:lnTo>
                    <a:pt x="269905" y="13470"/>
                  </a:lnTo>
                  <a:lnTo>
                    <a:pt x="283400" y="0"/>
                  </a:lnTo>
                  <a:lnTo>
                    <a:pt x="290148" y="6735"/>
                  </a:lnTo>
                  <a:lnTo>
                    <a:pt x="276653" y="20205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78638" y="3293002"/>
            <a:ext cx="56388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20" dirty="0">
                <a:solidFill>
                  <a:srgbClr val="FFFFFF"/>
                </a:solidFill>
                <a:latin typeface="Comic Sans MS"/>
                <a:cs typeface="Comic Sans MS"/>
              </a:rPr>
              <a:t>5</a:t>
            </a:r>
            <a:r>
              <a:rPr sz="3300" spc="-220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5306" y="4379190"/>
            <a:ext cx="1527175" cy="35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spc="-1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50" spc="-1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rport</a:t>
            </a:r>
            <a:r>
              <a:rPr sz="2150" spc="-3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76558" y="1809750"/>
            <a:ext cx="2506980" cy="2511425"/>
          </a:xfrm>
          <a:custGeom>
            <a:avLst/>
            <a:gdLst/>
            <a:ahLst/>
            <a:cxnLst/>
            <a:rect l="l" t="t" r="r" b="b"/>
            <a:pathLst>
              <a:path w="2506979" h="2511425">
                <a:moveTo>
                  <a:pt x="1253315" y="2511273"/>
                </a:moveTo>
                <a:lnTo>
                  <a:pt x="1191818" y="2509761"/>
                </a:lnTo>
                <a:lnTo>
                  <a:pt x="1130469" y="2505227"/>
                </a:lnTo>
                <a:lnTo>
                  <a:pt x="1069416" y="2497683"/>
                </a:lnTo>
                <a:lnTo>
                  <a:pt x="1008806" y="2487146"/>
                </a:lnTo>
                <a:lnTo>
                  <a:pt x="948785" y="2473643"/>
                </a:lnTo>
                <a:lnTo>
                  <a:pt x="889497" y="2457205"/>
                </a:lnTo>
                <a:lnTo>
                  <a:pt x="831086" y="2437873"/>
                </a:lnTo>
                <a:lnTo>
                  <a:pt x="773692" y="2415693"/>
                </a:lnTo>
                <a:lnTo>
                  <a:pt x="717454" y="2390718"/>
                </a:lnTo>
                <a:lnTo>
                  <a:pt x="662506" y="2363009"/>
                </a:lnTo>
                <a:lnTo>
                  <a:pt x="608982" y="2332631"/>
                </a:lnTo>
                <a:lnTo>
                  <a:pt x="557010" y="2299660"/>
                </a:lnTo>
                <a:lnTo>
                  <a:pt x="506716" y="2264173"/>
                </a:lnTo>
                <a:lnTo>
                  <a:pt x="458220" y="2226256"/>
                </a:lnTo>
                <a:lnTo>
                  <a:pt x="411640" y="2186001"/>
                </a:lnTo>
                <a:lnTo>
                  <a:pt x="367087" y="2143505"/>
                </a:lnTo>
                <a:lnTo>
                  <a:pt x="324670" y="2098870"/>
                </a:lnTo>
                <a:lnTo>
                  <a:pt x="284489" y="2052204"/>
                </a:lnTo>
                <a:lnTo>
                  <a:pt x="246643" y="2003618"/>
                </a:lnTo>
                <a:lnTo>
                  <a:pt x="211221" y="1953230"/>
                </a:lnTo>
                <a:lnTo>
                  <a:pt x="178310" y="1901162"/>
                </a:lnTo>
                <a:lnTo>
                  <a:pt x="147989" y="1847539"/>
                </a:lnTo>
                <a:lnTo>
                  <a:pt x="120331" y="1792490"/>
                </a:lnTo>
                <a:lnTo>
                  <a:pt x="95402" y="1736147"/>
                </a:lnTo>
                <a:lnTo>
                  <a:pt x="73263" y="1678647"/>
                </a:lnTo>
                <a:lnTo>
                  <a:pt x="53967" y="1620128"/>
                </a:lnTo>
                <a:lnTo>
                  <a:pt x="37560" y="1560731"/>
                </a:lnTo>
                <a:lnTo>
                  <a:pt x="24082" y="1500599"/>
                </a:lnTo>
                <a:lnTo>
                  <a:pt x="13565" y="1439876"/>
                </a:lnTo>
                <a:lnTo>
                  <a:pt x="6035" y="1378710"/>
                </a:lnTo>
                <a:lnTo>
                  <a:pt x="1509" y="1317247"/>
                </a:lnTo>
                <a:lnTo>
                  <a:pt x="0" y="1255636"/>
                </a:lnTo>
                <a:lnTo>
                  <a:pt x="377" y="1224821"/>
                </a:lnTo>
                <a:lnTo>
                  <a:pt x="3395" y="1163266"/>
                </a:lnTo>
                <a:lnTo>
                  <a:pt x="9425" y="1101933"/>
                </a:lnTo>
                <a:lnTo>
                  <a:pt x="18451" y="1040970"/>
                </a:lnTo>
                <a:lnTo>
                  <a:pt x="30452" y="980525"/>
                </a:lnTo>
                <a:lnTo>
                  <a:pt x="45399" y="920742"/>
                </a:lnTo>
                <a:lnTo>
                  <a:pt x="63257" y="861766"/>
                </a:lnTo>
                <a:lnTo>
                  <a:pt x="83981" y="803739"/>
                </a:lnTo>
                <a:lnTo>
                  <a:pt x="107522" y="746800"/>
                </a:lnTo>
                <a:lnTo>
                  <a:pt x="133823" y="691088"/>
                </a:lnTo>
                <a:lnTo>
                  <a:pt x="162821" y="636735"/>
                </a:lnTo>
                <a:lnTo>
                  <a:pt x="194447" y="583873"/>
                </a:lnTo>
                <a:lnTo>
                  <a:pt x="228623" y="532630"/>
                </a:lnTo>
                <a:lnTo>
                  <a:pt x="265268" y="483129"/>
                </a:lnTo>
                <a:lnTo>
                  <a:pt x="304293" y="435488"/>
                </a:lnTo>
                <a:lnTo>
                  <a:pt x="345605" y="389824"/>
                </a:lnTo>
                <a:lnTo>
                  <a:pt x="389103" y="346245"/>
                </a:lnTo>
                <a:lnTo>
                  <a:pt x="434683" y="304857"/>
                </a:lnTo>
                <a:lnTo>
                  <a:pt x="482236" y="265759"/>
                </a:lnTo>
                <a:lnTo>
                  <a:pt x="531646" y="229047"/>
                </a:lnTo>
                <a:lnTo>
                  <a:pt x="582794" y="194807"/>
                </a:lnTo>
                <a:lnTo>
                  <a:pt x="635558" y="163123"/>
                </a:lnTo>
                <a:lnTo>
                  <a:pt x="689810" y="134071"/>
                </a:lnTo>
                <a:lnTo>
                  <a:pt x="745420" y="107721"/>
                </a:lnTo>
                <a:lnTo>
                  <a:pt x="802253" y="84136"/>
                </a:lnTo>
                <a:lnTo>
                  <a:pt x="860173" y="63374"/>
                </a:lnTo>
                <a:lnTo>
                  <a:pt x="919040" y="45484"/>
                </a:lnTo>
                <a:lnTo>
                  <a:pt x="978712" y="30509"/>
                </a:lnTo>
                <a:lnTo>
                  <a:pt x="1039046" y="18485"/>
                </a:lnTo>
                <a:lnTo>
                  <a:pt x="1099896" y="9442"/>
                </a:lnTo>
                <a:lnTo>
                  <a:pt x="1161116" y="3402"/>
                </a:lnTo>
                <a:lnTo>
                  <a:pt x="1222557" y="378"/>
                </a:lnTo>
                <a:lnTo>
                  <a:pt x="1253315" y="0"/>
                </a:lnTo>
                <a:lnTo>
                  <a:pt x="1284073" y="378"/>
                </a:lnTo>
                <a:lnTo>
                  <a:pt x="1345515" y="3402"/>
                </a:lnTo>
                <a:lnTo>
                  <a:pt x="1406735" y="9442"/>
                </a:lnTo>
                <a:lnTo>
                  <a:pt x="1467585" y="18485"/>
                </a:lnTo>
                <a:lnTo>
                  <a:pt x="1527918" y="30509"/>
                </a:lnTo>
                <a:lnTo>
                  <a:pt x="1587591" y="45484"/>
                </a:lnTo>
                <a:lnTo>
                  <a:pt x="1646458" y="63374"/>
                </a:lnTo>
                <a:lnTo>
                  <a:pt x="1704377" y="84136"/>
                </a:lnTo>
                <a:lnTo>
                  <a:pt x="1761211" y="107721"/>
                </a:lnTo>
                <a:lnTo>
                  <a:pt x="1816820" y="134071"/>
                </a:lnTo>
                <a:lnTo>
                  <a:pt x="1871073" y="163123"/>
                </a:lnTo>
                <a:lnTo>
                  <a:pt x="1923836" y="194807"/>
                </a:lnTo>
                <a:lnTo>
                  <a:pt x="1974985" y="229047"/>
                </a:lnTo>
                <a:lnTo>
                  <a:pt x="2024395" y="265759"/>
                </a:lnTo>
                <a:lnTo>
                  <a:pt x="2071947" y="304857"/>
                </a:lnTo>
                <a:lnTo>
                  <a:pt x="2117527" y="346245"/>
                </a:lnTo>
                <a:lnTo>
                  <a:pt x="2161026" y="389824"/>
                </a:lnTo>
                <a:lnTo>
                  <a:pt x="2202337" y="435488"/>
                </a:lnTo>
                <a:lnTo>
                  <a:pt x="2241363" y="483129"/>
                </a:lnTo>
                <a:lnTo>
                  <a:pt x="2278007" y="532630"/>
                </a:lnTo>
                <a:lnTo>
                  <a:pt x="2312184" y="583873"/>
                </a:lnTo>
                <a:lnTo>
                  <a:pt x="2343809" y="636735"/>
                </a:lnTo>
                <a:lnTo>
                  <a:pt x="2372807" y="691088"/>
                </a:lnTo>
                <a:lnTo>
                  <a:pt x="2399109" y="746800"/>
                </a:lnTo>
                <a:lnTo>
                  <a:pt x="2422650" y="803739"/>
                </a:lnTo>
                <a:lnTo>
                  <a:pt x="2443374" y="861766"/>
                </a:lnTo>
                <a:lnTo>
                  <a:pt x="2461231" y="920742"/>
                </a:lnTo>
                <a:lnTo>
                  <a:pt x="2476178" y="980525"/>
                </a:lnTo>
                <a:lnTo>
                  <a:pt x="2488179" y="1040970"/>
                </a:lnTo>
                <a:lnTo>
                  <a:pt x="2497205" y="1101933"/>
                </a:lnTo>
                <a:lnTo>
                  <a:pt x="2503235" y="1163266"/>
                </a:lnTo>
                <a:lnTo>
                  <a:pt x="2506254" y="1224821"/>
                </a:lnTo>
                <a:lnTo>
                  <a:pt x="2506631" y="1255636"/>
                </a:lnTo>
                <a:lnTo>
                  <a:pt x="2506254" y="1286451"/>
                </a:lnTo>
                <a:lnTo>
                  <a:pt x="2503235" y="1348007"/>
                </a:lnTo>
                <a:lnTo>
                  <a:pt x="2497205" y="1409339"/>
                </a:lnTo>
                <a:lnTo>
                  <a:pt x="2488179" y="1470302"/>
                </a:lnTo>
                <a:lnTo>
                  <a:pt x="2476178" y="1530748"/>
                </a:lnTo>
                <a:lnTo>
                  <a:pt x="2461231" y="1590530"/>
                </a:lnTo>
                <a:lnTo>
                  <a:pt x="2443374" y="1649506"/>
                </a:lnTo>
                <a:lnTo>
                  <a:pt x="2422650" y="1707534"/>
                </a:lnTo>
                <a:lnTo>
                  <a:pt x="2399109" y="1764472"/>
                </a:lnTo>
                <a:lnTo>
                  <a:pt x="2372807" y="1820185"/>
                </a:lnTo>
                <a:lnTo>
                  <a:pt x="2343809" y="1874537"/>
                </a:lnTo>
                <a:lnTo>
                  <a:pt x="2312183" y="1927399"/>
                </a:lnTo>
                <a:lnTo>
                  <a:pt x="2278007" y="1978642"/>
                </a:lnTo>
                <a:lnTo>
                  <a:pt x="2241362" y="2028144"/>
                </a:lnTo>
                <a:lnTo>
                  <a:pt x="2202337" y="2075784"/>
                </a:lnTo>
                <a:lnTo>
                  <a:pt x="2161025" y="2121449"/>
                </a:lnTo>
                <a:lnTo>
                  <a:pt x="2117527" y="2165027"/>
                </a:lnTo>
                <a:lnTo>
                  <a:pt x="2071947" y="2206415"/>
                </a:lnTo>
                <a:lnTo>
                  <a:pt x="2024395" y="2245513"/>
                </a:lnTo>
                <a:lnTo>
                  <a:pt x="1974985" y="2282226"/>
                </a:lnTo>
                <a:lnTo>
                  <a:pt x="1923836" y="2316465"/>
                </a:lnTo>
                <a:lnTo>
                  <a:pt x="1871072" y="2348149"/>
                </a:lnTo>
                <a:lnTo>
                  <a:pt x="1816820" y="2377201"/>
                </a:lnTo>
                <a:lnTo>
                  <a:pt x="1761210" y="2403551"/>
                </a:lnTo>
                <a:lnTo>
                  <a:pt x="1704377" y="2427136"/>
                </a:lnTo>
                <a:lnTo>
                  <a:pt x="1646457" y="2447899"/>
                </a:lnTo>
                <a:lnTo>
                  <a:pt x="1587590" y="2465789"/>
                </a:lnTo>
                <a:lnTo>
                  <a:pt x="1527918" y="2480763"/>
                </a:lnTo>
                <a:lnTo>
                  <a:pt x="1467585" y="2492787"/>
                </a:lnTo>
                <a:lnTo>
                  <a:pt x="1406735" y="2501830"/>
                </a:lnTo>
                <a:lnTo>
                  <a:pt x="1345515" y="2507871"/>
                </a:lnTo>
                <a:lnTo>
                  <a:pt x="1284073" y="2510895"/>
                </a:lnTo>
                <a:lnTo>
                  <a:pt x="1253315" y="2511273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24267" y="2759602"/>
            <a:ext cx="80200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95" dirty="0">
                <a:solidFill>
                  <a:srgbClr val="FFFFFF"/>
                </a:solidFill>
                <a:latin typeface="Comic Sans MS"/>
                <a:cs typeface="Comic Sans MS"/>
              </a:rPr>
              <a:t>95</a:t>
            </a:r>
            <a:r>
              <a:rPr sz="3300" spc="-19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24242" y="4379190"/>
            <a:ext cx="1203325" cy="35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ell</a:t>
            </a:r>
            <a:r>
              <a:rPr sz="2150" spc="-4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5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8662" y="2885400"/>
            <a:ext cx="9815830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50" spc="-20" dirty="0">
                <a:solidFill>
                  <a:srgbClr val="2573EC"/>
                </a:solidFill>
              </a:rPr>
              <a:t>W</a:t>
            </a:r>
            <a:r>
              <a:rPr sz="4250" spc="-20" dirty="0">
                <a:solidFill>
                  <a:srgbClr val="2573EC"/>
                </a:solidFill>
              </a:rPr>
              <a:t>h</a:t>
            </a:r>
            <a:r>
              <a:rPr sz="4150" spc="-20" dirty="0">
                <a:solidFill>
                  <a:srgbClr val="2573EC"/>
                </a:solidFill>
              </a:rPr>
              <a:t>a</a:t>
            </a:r>
            <a:r>
              <a:rPr sz="3900" spc="-20" dirty="0">
                <a:solidFill>
                  <a:srgbClr val="2573EC"/>
                </a:solidFill>
              </a:rPr>
              <a:t>t</a:t>
            </a:r>
            <a:r>
              <a:rPr sz="3900" spc="-135" dirty="0">
                <a:solidFill>
                  <a:srgbClr val="2573EC"/>
                </a:solidFill>
              </a:rPr>
              <a:t> </a:t>
            </a:r>
            <a:r>
              <a:rPr sz="4250" dirty="0">
                <a:solidFill>
                  <a:srgbClr val="2573EC"/>
                </a:solidFill>
              </a:rPr>
              <a:t>i</a:t>
            </a:r>
            <a:r>
              <a:rPr sz="3900" dirty="0">
                <a:solidFill>
                  <a:srgbClr val="2573EC"/>
                </a:solidFill>
              </a:rPr>
              <a:t>s</a:t>
            </a:r>
            <a:r>
              <a:rPr sz="3900" spc="-120" dirty="0">
                <a:solidFill>
                  <a:srgbClr val="2573EC"/>
                </a:solidFill>
              </a:rPr>
              <a:t> </a:t>
            </a:r>
            <a:r>
              <a:rPr sz="4200" dirty="0">
                <a:solidFill>
                  <a:srgbClr val="2573EC"/>
                </a:solidFill>
                <a:latin typeface="Franklin Gothic Medium"/>
                <a:cs typeface="Franklin Gothic Medium"/>
              </a:rPr>
              <a:t>'</a:t>
            </a:r>
            <a:r>
              <a:rPr sz="4150" dirty="0">
                <a:solidFill>
                  <a:srgbClr val="2573EC"/>
                </a:solidFill>
              </a:rPr>
              <a:t>La</a:t>
            </a:r>
            <a:r>
              <a:rPr sz="3900" dirty="0">
                <a:solidFill>
                  <a:srgbClr val="2573EC"/>
                </a:solidFill>
              </a:rPr>
              <a:t>r</a:t>
            </a:r>
            <a:r>
              <a:rPr sz="4250" dirty="0">
                <a:solidFill>
                  <a:srgbClr val="2573EC"/>
                </a:solidFill>
              </a:rPr>
              <a:t>ge</a:t>
            </a:r>
            <a:r>
              <a:rPr sz="4200" dirty="0">
                <a:solidFill>
                  <a:srgbClr val="2573EC"/>
                </a:solidFill>
                <a:latin typeface="Franklin Gothic Medium"/>
                <a:cs typeface="Franklin Gothic Medium"/>
              </a:rPr>
              <a:t>'</a:t>
            </a:r>
            <a:r>
              <a:rPr sz="4200" spc="-45" dirty="0">
                <a:solidFill>
                  <a:srgbClr val="2573EC"/>
                </a:solidFill>
                <a:latin typeface="Franklin Gothic Medium"/>
                <a:cs typeface="Franklin Gothic Medium"/>
              </a:rPr>
              <a:t> </a:t>
            </a:r>
            <a:r>
              <a:rPr sz="4250" spc="-215" dirty="0">
                <a:solidFill>
                  <a:srgbClr val="2573EC"/>
                </a:solidFill>
              </a:rPr>
              <a:t>in</a:t>
            </a:r>
            <a:r>
              <a:rPr sz="4250" spc="-220" dirty="0">
                <a:solidFill>
                  <a:srgbClr val="2573EC"/>
                </a:solidFill>
              </a:rPr>
              <a:t> </a:t>
            </a:r>
            <a:r>
              <a:rPr sz="4150" dirty="0">
                <a:solidFill>
                  <a:srgbClr val="2573EC"/>
                </a:solidFill>
              </a:rPr>
              <a:t>La</a:t>
            </a:r>
            <a:r>
              <a:rPr sz="3900" dirty="0">
                <a:solidFill>
                  <a:srgbClr val="2573EC"/>
                </a:solidFill>
              </a:rPr>
              <a:t>r</a:t>
            </a:r>
            <a:r>
              <a:rPr sz="4250" dirty="0">
                <a:solidFill>
                  <a:srgbClr val="2573EC"/>
                </a:solidFill>
              </a:rPr>
              <a:t>ge</a:t>
            </a:r>
            <a:r>
              <a:rPr sz="4250" spc="-229" dirty="0">
                <a:solidFill>
                  <a:srgbClr val="2573EC"/>
                </a:solidFill>
              </a:rPr>
              <a:t> </a:t>
            </a:r>
            <a:r>
              <a:rPr sz="4150" dirty="0">
                <a:solidFill>
                  <a:srgbClr val="2573EC"/>
                </a:solidFill>
              </a:rPr>
              <a:t>La</a:t>
            </a:r>
            <a:r>
              <a:rPr sz="4250" dirty="0">
                <a:solidFill>
                  <a:srgbClr val="2573EC"/>
                </a:solidFill>
              </a:rPr>
              <a:t>ng</a:t>
            </a:r>
            <a:r>
              <a:rPr sz="3900" dirty="0">
                <a:solidFill>
                  <a:srgbClr val="2573EC"/>
                </a:solidFill>
              </a:rPr>
              <a:t>u</a:t>
            </a:r>
            <a:r>
              <a:rPr sz="4150" dirty="0">
                <a:solidFill>
                  <a:srgbClr val="2573EC"/>
                </a:solidFill>
              </a:rPr>
              <a:t>a</a:t>
            </a:r>
            <a:r>
              <a:rPr sz="4250" dirty="0">
                <a:solidFill>
                  <a:srgbClr val="2573EC"/>
                </a:solidFill>
              </a:rPr>
              <a:t>ge</a:t>
            </a:r>
            <a:r>
              <a:rPr sz="4250" spc="-229" dirty="0">
                <a:solidFill>
                  <a:srgbClr val="2573EC"/>
                </a:solidFill>
              </a:rPr>
              <a:t> </a:t>
            </a:r>
            <a:r>
              <a:rPr sz="4150" spc="45" dirty="0">
                <a:solidFill>
                  <a:srgbClr val="2573EC"/>
                </a:solidFill>
              </a:rPr>
              <a:t>M</a:t>
            </a:r>
            <a:r>
              <a:rPr sz="3900" spc="45" dirty="0">
                <a:solidFill>
                  <a:srgbClr val="2573EC"/>
                </a:solidFill>
              </a:rPr>
              <a:t>o</a:t>
            </a:r>
            <a:r>
              <a:rPr sz="4250" spc="45" dirty="0">
                <a:solidFill>
                  <a:srgbClr val="2573EC"/>
                </a:solidFill>
              </a:rPr>
              <a:t>del</a:t>
            </a:r>
            <a:r>
              <a:rPr sz="3900" spc="45" dirty="0">
                <a:solidFill>
                  <a:srgbClr val="2573EC"/>
                </a:solidFill>
              </a:rPr>
              <a:t>s</a:t>
            </a:r>
            <a:r>
              <a:rPr sz="4200" spc="45" dirty="0">
                <a:solidFill>
                  <a:srgbClr val="2573EC"/>
                </a:solidFill>
                <a:latin typeface="Franklin Gothic Medium"/>
                <a:cs typeface="Franklin Gothic Medium"/>
              </a:rPr>
              <a:t>?</a:t>
            </a:r>
            <a:endParaRPr sz="4200">
              <a:latin typeface="Franklin Gothic Medium"/>
              <a:cs typeface="Franklin Gothic Mediu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250" y="2286000"/>
            <a:ext cx="371475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225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86250" y="2286000"/>
            <a:ext cx="742950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22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2450" spc="-10" dirty="0"/>
              <a:t>Lang</a:t>
            </a:r>
            <a:r>
              <a:rPr sz="2700" spc="-10" dirty="0"/>
              <a:t>u</a:t>
            </a:r>
            <a:r>
              <a:rPr sz="2450" spc="-10" dirty="0"/>
              <a:t>age</a:t>
            </a:r>
            <a:r>
              <a:rPr sz="2450" spc="-125" dirty="0"/>
              <a:t> </a:t>
            </a:r>
            <a:r>
              <a:rPr sz="2450" spc="-20" dirty="0"/>
              <a:t>M</a:t>
            </a:r>
            <a:r>
              <a:rPr sz="2700" spc="-20" dirty="0"/>
              <a:t>o</a:t>
            </a:r>
            <a:r>
              <a:rPr sz="2450" spc="-20" dirty="0"/>
              <a:t>del</a:t>
            </a:r>
            <a:endParaRPr sz="24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150090"/>
            <a:ext cx="9892665" cy="11963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4100" spc="-190" dirty="0"/>
              <a:t>T</a:t>
            </a:r>
            <a:r>
              <a:rPr sz="4150" spc="-190" dirty="0"/>
              <a:t>imeline </a:t>
            </a:r>
            <a:r>
              <a:rPr spc="-335" dirty="0">
                <a:latin typeface="Sitka Small"/>
                <a:cs typeface="Sitka Small"/>
              </a:rPr>
              <a:t>o</a:t>
            </a:r>
            <a:r>
              <a:rPr sz="4150" spc="-335" dirty="0"/>
              <a:t>f</a:t>
            </a:r>
            <a:r>
              <a:rPr sz="4150" spc="-185" dirty="0"/>
              <a:t> </a:t>
            </a:r>
            <a:r>
              <a:rPr sz="4100" spc="-105" dirty="0"/>
              <a:t>M</a:t>
            </a:r>
            <a:r>
              <a:rPr spc="-105" dirty="0">
                <a:latin typeface="Sitka Small"/>
                <a:cs typeface="Sitka Small"/>
              </a:rPr>
              <a:t>o</a:t>
            </a:r>
            <a:r>
              <a:rPr sz="4150" spc="-105" dirty="0"/>
              <a:t>del</a:t>
            </a:r>
            <a:r>
              <a:rPr sz="4150" spc="-170" dirty="0"/>
              <a:t> </a:t>
            </a:r>
            <a:r>
              <a:rPr sz="4100" spc="-20" dirty="0"/>
              <a:t>S</a:t>
            </a:r>
            <a:r>
              <a:rPr sz="4150" spc="-20" dirty="0"/>
              <a:t>i</a:t>
            </a:r>
            <a:r>
              <a:rPr spc="-20" dirty="0">
                <a:latin typeface="Sitka Small"/>
                <a:cs typeface="Sitka Small"/>
              </a:rPr>
              <a:t>z</a:t>
            </a:r>
            <a:r>
              <a:rPr sz="4150" spc="-20" dirty="0"/>
              <a:t>e</a:t>
            </a:r>
            <a:endParaRPr sz="4150">
              <a:latin typeface="Sitka Small"/>
              <a:cs typeface="Sitka Smal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spc="-75" dirty="0">
                <a:solidFill>
                  <a:srgbClr val="DEDEDE"/>
                </a:solidFill>
                <a:latin typeface="Courier New"/>
                <a:cs typeface="Courier New"/>
              </a:rPr>
              <a:t>E</a:t>
            </a:r>
            <a:r>
              <a:rPr sz="2000" spc="-75" dirty="0">
                <a:solidFill>
                  <a:srgbClr val="DEDEDE"/>
                </a:solidFill>
              </a:rPr>
              <a:t>a</a:t>
            </a:r>
            <a:r>
              <a:rPr sz="1900" spc="-75" dirty="0">
                <a:solidFill>
                  <a:srgbClr val="DEDEDE"/>
                </a:solidFill>
              </a:rPr>
              <a:t>r</a:t>
            </a:r>
            <a:r>
              <a:rPr sz="2050" spc="-75" dirty="0">
                <a:solidFill>
                  <a:srgbClr val="DEDEDE"/>
                </a:solidFill>
              </a:rPr>
              <a:t>lie</a:t>
            </a:r>
            <a:r>
              <a:rPr sz="1900" spc="-75" dirty="0">
                <a:solidFill>
                  <a:srgbClr val="DEDEDE"/>
                </a:solidFill>
              </a:rPr>
              <a:t>r</a:t>
            </a:r>
            <a:r>
              <a:rPr sz="1900" spc="-35" dirty="0">
                <a:solidFill>
                  <a:srgbClr val="DEDEDE"/>
                </a:solidFill>
              </a:rPr>
              <a:t> </a:t>
            </a:r>
            <a:r>
              <a:rPr sz="2000" dirty="0">
                <a:solidFill>
                  <a:srgbClr val="DEDEDE"/>
                </a:solidFill>
              </a:rPr>
              <a:t>La</a:t>
            </a:r>
            <a:r>
              <a:rPr sz="2050" dirty="0">
                <a:solidFill>
                  <a:srgbClr val="DEDEDE"/>
                </a:solidFill>
              </a:rPr>
              <a:t>ng</a:t>
            </a:r>
            <a:r>
              <a:rPr sz="1900" dirty="0">
                <a:solidFill>
                  <a:srgbClr val="DEDEDE"/>
                </a:solidFill>
              </a:rPr>
              <a:t>u</a:t>
            </a:r>
            <a:r>
              <a:rPr sz="2000" dirty="0">
                <a:solidFill>
                  <a:srgbClr val="DEDEDE"/>
                </a:solidFill>
              </a:rPr>
              <a:t>a</a:t>
            </a:r>
            <a:r>
              <a:rPr sz="2050" dirty="0">
                <a:solidFill>
                  <a:srgbClr val="DEDEDE"/>
                </a:solidFill>
              </a:rPr>
              <a:t>ge</a:t>
            </a:r>
            <a:r>
              <a:rPr sz="2050" spc="-10" dirty="0">
                <a:solidFill>
                  <a:srgbClr val="DEDEDE"/>
                </a:solidFill>
              </a:rPr>
              <a:t> </a:t>
            </a:r>
            <a:r>
              <a:rPr sz="2000" spc="70" dirty="0">
                <a:solidFill>
                  <a:srgbClr val="DEDEDE"/>
                </a:solidFill>
              </a:rPr>
              <a:t>M</a:t>
            </a:r>
            <a:r>
              <a:rPr sz="1900" spc="70" dirty="0">
                <a:solidFill>
                  <a:srgbClr val="DEDEDE"/>
                </a:solidFill>
              </a:rPr>
              <a:t>o</a:t>
            </a:r>
            <a:r>
              <a:rPr sz="2050" spc="70" dirty="0">
                <a:solidFill>
                  <a:srgbClr val="DEDEDE"/>
                </a:solidFill>
              </a:rPr>
              <a:t>del</a:t>
            </a:r>
            <a:r>
              <a:rPr sz="1900" spc="70" dirty="0">
                <a:solidFill>
                  <a:srgbClr val="DEDEDE"/>
                </a:solidFill>
              </a:rPr>
              <a:t>s</a:t>
            </a:r>
            <a:r>
              <a:rPr sz="1900" spc="-10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w</a:t>
            </a:r>
            <a:r>
              <a:rPr sz="2050" dirty="0">
                <a:solidFill>
                  <a:srgbClr val="DEDEDE"/>
                </a:solidFill>
              </a:rPr>
              <a:t>e</a:t>
            </a:r>
            <a:r>
              <a:rPr sz="1900" dirty="0">
                <a:solidFill>
                  <a:srgbClr val="DEDEDE"/>
                </a:solidFill>
              </a:rPr>
              <a:t>r</a:t>
            </a:r>
            <a:r>
              <a:rPr sz="2050" dirty="0">
                <a:solidFill>
                  <a:srgbClr val="DEDEDE"/>
                </a:solidFill>
              </a:rPr>
              <a:t>e</a:t>
            </a:r>
            <a:r>
              <a:rPr sz="2050" spc="-15" dirty="0">
                <a:solidFill>
                  <a:srgbClr val="DEDEDE"/>
                </a:solidFill>
              </a:rPr>
              <a:t> </a:t>
            </a:r>
            <a:r>
              <a:rPr sz="1900" spc="-35" dirty="0">
                <a:solidFill>
                  <a:srgbClr val="DEDEDE"/>
                </a:solidFill>
              </a:rPr>
              <a:t>tr</a:t>
            </a:r>
            <a:r>
              <a:rPr sz="2000" spc="-35" dirty="0">
                <a:solidFill>
                  <a:srgbClr val="DEDEDE"/>
                </a:solidFill>
              </a:rPr>
              <a:t>a</a:t>
            </a:r>
            <a:r>
              <a:rPr sz="2050" spc="-35" dirty="0">
                <a:solidFill>
                  <a:srgbClr val="DEDEDE"/>
                </a:solidFill>
              </a:rPr>
              <a:t>ined</a:t>
            </a:r>
            <a:r>
              <a:rPr sz="2050" spc="-10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o</a:t>
            </a:r>
            <a:r>
              <a:rPr sz="2050" dirty="0">
                <a:solidFill>
                  <a:srgbClr val="DEDEDE"/>
                </a:solidFill>
              </a:rPr>
              <a:t>n</a:t>
            </a:r>
            <a:r>
              <a:rPr sz="2050" spc="-20" dirty="0">
                <a:solidFill>
                  <a:srgbClr val="DEDEDE"/>
                </a:solidFill>
              </a:rPr>
              <a:t> </a:t>
            </a:r>
            <a:r>
              <a:rPr sz="1900" spc="-35" dirty="0">
                <a:solidFill>
                  <a:srgbClr val="DEDEDE"/>
                </a:solidFill>
              </a:rPr>
              <a:t>s</a:t>
            </a:r>
            <a:r>
              <a:rPr sz="2050" spc="-35" dirty="0">
                <a:solidFill>
                  <a:srgbClr val="DEDEDE"/>
                </a:solidFill>
              </a:rPr>
              <a:t>m</a:t>
            </a:r>
            <a:r>
              <a:rPr sz="2000" spc="-35" dirty="0">
                <a:solidFill>
                  <a:srgbClr val="DEDEDE"/>
                </a:solidFill>
              </a:rPr>
              <a:t>a</a:t>
            </a:r>
            <a:r>
              <a:rPr sz="2050" spc="-35" dirty="0">
                <a:solidFill>
                  <a:srgbClr val="DEDEDE"/>
                </a:solidFill>
              </a:rPr>
              <a:t>lle</a:t>
            </a:r>
            <a:r>
              <a:rPr sz="1900" spc="-35" dirty="0">
                <a:solidFill>
                  <a:srgbClr val="DEDEDE"/>
                </a:solidFill>
              </a:rPr>
              <a:t>r</a:t>
            </a:r>
            <a:r>
              <a:rPr sz="1900" spc="-30" dirty="0">
                <a:solidFill>
                  <a:srgbClr val="DEDEDE"/>
                </a:solidFill>
              </a:rPr>
              <a:t> </a:t>
            </a:r>
            <a:r>
              <a:rPr sz="2050" dirty="0">
                <a:solidFill>
                  <a:srgbClr val="DEDEDE"/>
                </a:solidFill>
              </a:rPr>
              <a:t>d</a:t>
            </a:r>
            <a:r>
              <a:rPr sz="2000" dirty="0">
                <a:solidFill>
                  <a:srgbClr val="DEDEDE"/>
                </a:solidFill>
              </a:rPr>
              <a:t>a</a:t>
            </a:r>
            <a:r>
              <a:rPr sz="1900" dirty="0">
                <a:solidFill>
                  <a:srgbClr val="DEDEDE"/>
                </a:solidFill>
              </a:rPr>
              <a:t>t</a:t>
            </a:r>
            <a:r>
              <a:rPr sz="2000" dirty="0">
                <a:solidFill>
                  <a:srgbClr val="DEDEDE"/>
                </a:solidFill>
              </a:rPr>
              <a:t>a</a:t>
            </a:r>
            <a:r>
              <a:rPr sz="1900" dirty="0">
                <a:solidFill>
                  <a:srgbClr val="DEDEDE"/>
                </a:solidFill>
              </a:rPr>
              <a:t>s</a:t>
            </a:r>
            <a:r>
              <a:rPr sz="2050" dirty="0">
                <a:solidFill>
                  <a:srgbClr val="DEDEDE"/>
                </a:solidFill>
              </a:rPr>
              <a:t>e</a:t>
            </a:r>
            <a:r>
              <a:rPr sz="1900" dirty="0">
                <a:solidFill>
                  <a:srgbClr val="DEDEDE"/>
                </a:solidFill>
              </a:rPr>
              <a:t>ts</a:t>
            </a:r>
            <a:r>
              <a:rPr sz="1900" spc="-10" dirty="0">
                <a:solidFill>
                  <a:srgbClr val="DEDEDE"/>
                </a:solidFill>
              </a:rPr>
              <a:t> </a:t>
            </a:r>
            <a:r>
              <a:rPr sz="2050" spc="-25" dirty="0">
                <a:solidFill>
                  <a:srgbClr val="DEDEDE"/>
                </a:solidFill>
              </a:rPr>
              <a:t>le</a:t>
            </a:r>
            <a:r>
              <a:rPr sz="2000" spc="-25" dirty="0">
                <a:solidFill>
                  <a:srgbClr val="DEDEDE"/>
                </a:solidFill>
              </a:rPr>
              <a:t>a</a:t>
            </a:r>
            <a:r>
              <a:rPr sz="2050" spc="-25" dirty="0">
                <a:solidFill>
                  <a:srgbClr val="DEDEDE"/>
                </a:solidFill>
              </a:rPr>
              <a:t>ding</a:t>
            </a:r>
            <a:r>
              <a:rPr sz="2050" spc="-70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to </a:t>
            </a:r>
            <a:r>
              <a:rPr sz="2050" spc="-25" dirty="0">
                <a:solidFill>
                  <a:srgbClr val="DEDEDE"/>
                </a:solidFill>
              </a:rPr>
              <a:t>fe</a:t>
            </a:r>
            <a:r>
              <a:rPr sz="1900" spc="-25" dirty="0">
                <a:solidFill>
                  <a:srgbClr val="DEDEDE"/>
                </a:solidFill>
              </a:rPr>
              <a:t>w</a:t>
            </a:r>
            <a:r>
              <a:rPr sz="2050" spc="-25" dirty="0">
                <a:solidFill>
                  <a:srgbClr val="DEDEDE"/>
                </a:solidFill>
              </a:rPr>
              <a:t>e</a:t>
            </a:r>
            <a:r>
              <a:rPr sz="1900" spc="-25" dirty="0">
                <a:solidFill>
                  <a:srgbClr val="DEDEDE"/>
                </a:solidFill>
              </a:rPr>
              <a:t>r</a:t>
            </a:r>
            <a:r>
              <a:rPr sz="1900" spc="-30" dirty="0">
                <a:solidFill>
                  <a:srgbClr val="DEDEDE"/>
                </a:solidFill>
              </a:rPr>
              <a:t> </a:t>
            </a:r>
            <a:r>
              <a:rPr sz="1900" spc="-10" dirty="0">
                <a:solidFill>
                  <a:srgbClr val="DEDEDE"/>
                </a:solidFill>
              </a:rPr>
              <a:t>p</a:t>
            </a:r>
            <a:r>
              <a:rPr sz="2000" spc="-10" dirty="0">
                <a:solidFill>
                  <a:srgbClr val="DEDEDE"/>
                </a:solidFill>
              </a:rPr>
              <a:t>a</a:t>
            </a:r>
            <a:r>
              <a:rPr sz="1900" spc="-10" dirty="0">
                <a:solidFill>
                  <a:srgbClr val="DEDEDE"/>
                </a:solidFill>
              </a:rPr>
              <a:t>r</a:t>
            </a:r>
            <a:r>
              <a:rPr sz="2000" spc="-10" dirty="0">
                <a:solidFill>
                  <a:srgbClr val="DEDEDE"/>
                </a:solidFill>
              </a:rPr>
              <a:t>a</a:t>
            </a:r>
            <a:r>
              <a:rPr sz="2050" spc="-10" dirty="0">
                <a:solidFill>
                  <a:srgbClr val="DEDEDE"/>
                </a:solidFill>
              </a:rPr>
              <a:t>me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2050" spc="-10" dirty="0">
                <a:solidFill>
                  <a:srgbClr val="DEDEDE"/>
                </a:solidFill>
              </a:rPr>
              <a:t>e</a:t>
            </a:r>
            <a:r>
              <a:rPr sz="1900" spc="-10" dirty="0">
                <a:solidFill>
                  <a:srgbClr val="DEDEDE"/>
                </a:solidFill>
              </a:rPr>
              <a:t>rs</a:t>
            </a:r>
            <a:r>
              <a:rPr sz="2250" spc="-10" dirty="0">
                <a:solidFill>
                  <a:srgbClr val="DEDEDE"/>
                </a:solidFill>
                <a:latin typeface="Arial MT"/>
                <a:cs typeface="Arial MT"/>
              </a:rPr>
              <a:t>.</a:t>
            </a:r>
            <a:endParaRPr sz="22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9524" y="2531363"/>
            <a:ext cx="12211050" cy="2476500"/>
            <a:chOff x="-9524" y="2531363"/>
            <a:chExt cx="12211050" cy="2476500"/>
          </a:xfrm>
        </p:grpSpPr>
        <p:sp>
          <p:nvSpPr>
            <p:cNvPr id="4" name="object 4"/>
            <p:cNvSpPr/>
            <p:nvPr/>
          </p:nvSpPr>
          <p:spPr>
            <a:xfrm>
              <a:off x="0" y="3881437"/>
              <a:ext cx="12192000" cy="9525"/>
            </a:xfrm>
            <a:custGeom>
              <a:avLst/>
              <a:gdLst/>
              <a:ahLst/>
              <a:cxnLst/>
              <a:rect l="l" t="t" r="r" b="b"/>
              <a:pathLst>
                <a:path w="12192000" h="9525">
                  <a:moveTo>
                    <a:pt x="0" y="0"/>
                  </a:moveTo>
                  <a:lnTo>
                    <a:pt x="12191999" y="9524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49439" y="2667095"/>
              <a:ext cx="0" cy="1214755"/>
            </a:xfrm>
            <a:custGeom>
              <a:avLst/>
              <a:gdLst/>
              <a:ahLst/>
              <a:cxnLst/>
              <a:rect l="l" t="t" r="r" b="b"/>
              <a:pathLst>
                <a:path h="1214754">
                  <a:moveTo>
                    <a:pt x="0" y="0"/>
                  </a:moveTo>
                  <a:lnTo>
                    <a:pt x="0" y="1214342"/>
                  </a:lnTo>
                </a:path>
              </a:pathLst>
            </a:custGeom>
            <a:ln w="1904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2288" y="3824287"/>
              <a:ext cx="114300" cy="1142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16479" y="2667095"/>
              <a:ext cx="0" cy="1214755"/>
            </a:xfrm>
            <a:custGeom>
              <a:avLst/>
              <a:gdLst/>
              <a:ahLst/>
              <a:cxnLst/>
              <a:rect l="l" t="t" r="r" b="b"/>
              <a:pathLst>
                <a:path h="1214754">
                  <a:moveTo>
                    <a:pt x="0" y="0"/>
                  </a:moveTo>
                  <a:lnTo>
                    <a:pt x="0" y="1214342"/>
                  </a:lnTo>
                </a:path>
              </a:pathLst>
            </a:custGeom>
            <a:ln w="1904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9329" y="3824287"/>
              <a:ext cx="114300" cy="1142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32959" y="3881437"/>
              <a:ext cx="0" cy="993140"/>
            </a:xfrm>
            <a:custGeom>
              <a:avLst/>
              <a:gdLst/>
              <a:ahLst/>
              <a:cxnLst/>
              <a:rect l="l" t="t" r="r" b="b"/>
              <a:pathLst>
                <a:path h="993139">
                  <a:moveTo>
                    <a:pt x="0" y="99298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5809" y="3824287"/>
              <a:ext cx="114300" cy="1142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65918" y="3881437"/>
              <a:ext cx="0" cy="993140"/>
            </a:xfrm>
            <a:custGeom>
              <a:avLst/>
              <a:gdLst/>
              <a:ahLst/>
              <a:cxnLst/>
              <a:rect l="l" t="t" r="r" b="b"/>
              <a:pathLst>
                <a:path h="993139">
                  <a:moveTo>
                    <a:pt x="0" y="99298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8768" y="3824287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6575" y="2531363"/>
              <a:ext cx="133349" cy="1333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7900" y="2531363"/>
              <a:ext cx="133349" cy="1333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2475" y="4874513"/>
              <a:ext cx="133349" cy="1333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1150" y="4874513"/>
              <a:ext cx="133349" cy="1333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098605" y="2328290"/>
            <a:ext cx="1651635" cy="13944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95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2019</a:t>
            </a:r>
            <a:endParaRPr sz="1950">
              <a:latin typeface="Trebuchet MS"/>
              <a:cs typeface="Trebuchet MS"/>
            </a:endParaRPr>
          </a:p>
          <a:p>
            <a:pPr marL="12700" marR="5080">
              <a:lnSpc>
                <a:spcPts val="1720"/>
              </a:lnSpc>
              <a:spcBef>
                <a:spcPts val="860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ined</a:t>
            </a:r>
            <a:r>
              <a:rPr sz="1650" spc="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f 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milli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f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65585" y="2328290"/>
            <a:ext cx="1651635" cy="13944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95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70" dirty="0">
                <a:solidFill>
                  <a:srgbClr val="FFFFFF"/>
                </a:solidFill>
                <a:latin typeface="Trebuchet MS"/>
                <a:cs typeface="Trebuchet MS"/>
              </a:rPr>
              <a:t>2000</a:t>
            </a:r>
            <a:endParaRPr sz="1950">
              <a:latin typeface="Trebuchet MS"/>
              <a:cs typeface="Trebuchet MS"/>
            </a:endParaRPr>
          </a:p>
          <a:p>
            <a:pPr marL="12700" marR="5080">
              <a:lnSpc>
                <a:spcPts val="1720"/>
              </a:lnSpc>
              <a:spcBef>
                <a:spcPts val="860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ined</a:t>
            </a:r>
            <a:r>
              <a:rPr sz="1650" spc="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f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ous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nd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82095" y="4682727"/>
            <a:ext cx="1651635" cy="11544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95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2017</a:t>
            </a:r>
            <a:endParaRPr sz="1950">
              <a:latin typeface="Trebuchet MS"/>
              <a:cs typeface="Trebuchet MS"/>
            </a:endParaRPr>
          </a:p>
          <a:p>
            <a:pPr marL="12700" marR="5080">
              <a:lnSpc>
                <a:spcPts val="1730"/>
              </a:lnSpc>
              <a:spcBef>
                <a:spcPts val="780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ined</a:t>
            </a:r>
            <a:r>
              <a:rPr sz="1650" spc="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 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milli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f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15115" y="4682727"/>
            <a:ext cx="1651635" cy="11544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950" dirty="0">
                <a:solidFill>
                  <a:srgbClr val="FFFFFF"/>
                </a:solidFill>
                <a:latin typeface="Yu Gothic Light"/>
                <a:cs typeface="Yu Gothic Light"/>
              </a:rPr>
              <a:t>P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ost</a:t>
            </a:r>
            <a:r>
              <a:rPr sz="18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2019</a:t>
            </a:r>
            <a:endParaRPr sz="1950">
              <a:latin typeface="Trebuchet MS"/>
              <a:cs typeface="Trebuchet MS"/>
            </a:endParaRPr>
          </a:p>
          <a:p>
            <a:pPr marL="12700" marR="5080">
              <a:lnSpc>
                <a:spcPts val="1730"/>
              </a:lnSpc>
              <a:spcBef>
                <a:spcPts val="780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ined</a:t>
            </a:r>
            <a:r>
              <a:rPr sz="1650" spc="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billi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f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0" y="6858000"/>
                </a:moveTo>
                <a:lnTo>
                  <a:pt x="0" y="0"/>
                </a:lnTo>
                <a:lnTo>
                  <a:pt x="3695700" y="0"/>
                </a:lnTo>
                <a:lnTo>
                  <a:pt x="3695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6989" y="2781696"/>
            <a:ext cx="2848610" cy="12141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 indent="466725">
              <a:lnSpc>
                <a:spcPts val="4350"/>
              </a:lnSpc>
              <a:spcBef>
                <a:spcPts val="790"/>
              </a:spcBef>
            </a:pPr>
            <a:r>
              <a:rPr sz="4050" spc="-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0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25" dirty="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sz="4050" spc="-45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385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-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45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385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45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4100" spc="-45" dirty="0">
                <a:solidFill>
                  <a:srgbClr val="FFFFFF"/>
                </a:solidFill>
                <a:latin typeface="Ink Free"/>
                <a:cs typeface="Ink Free"/>
              </a:rPr>
              <a:t>?</a:t>
            </a:r>
            <a:endParaRPr sz="4100">
              <a:latin typeface="Ink Free"/>
              <a:cs typeface="Ink Fre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3299" y="3124596"/>
            <a:ext cx="3865879" cy="661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eigh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38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-245" dirty="0">
                <a:solidFill>
                  <a:srgbClr val="FFFFFF"/>
                </a:solidFill>
                <a:latin typeface="Ink Free"/>
                <a:cs typeface="Ink Free"/>
              </a:rPr>
              <a:t>&amp;</a:t>
            </a:r>
            <a:r>
              <a:rPr sz="4100" spc="-125" dirty="0">
                <a:solidFill>
                  <a:srgbClr val="FFFFFF"/>
                </a:solidFill>
                <a:latin typeface="Ink Free"/>
                <a:cs typeface="Ink Free"/>
              </a:rPr>
              <a:t> </a:t>
            </a:r>
            <a:r>
              <a:rPr sz="4050" spc="-1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0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50" dirty="0"/>
              <a:t>Wha</a:t>
            </a:r>
            <a:r>
              <a:rPr sz="3850" dirty="0"/>
              <a:t>t</a:t>
            </a:r>
            <a:r>
              <a:rPr sz="3850" spc="-250" dirty="0"/>
              <a:t> </a:t>
            </a:r>
            <a:r>
              <a:rPr sz="4050" spc="-70" dirty="0"/>
              <a:t>a</a:t>
            </a:r>
            <a:r>
              <a:rPr sz="3850" spc="-70" dirty="0"/>
              <a:t>r</a:t>
            </a:r>
            <a:r>
              <a:rPr sz="4050" spc="-70" dirty="0"/>
              <a:t>e</a:t>
            </a:r>
            <a:r>
              <a:rPr sz="4050" spc="-240" dirty="0"/>
              <a:t> </a:t>
            </a:r>
            <a:r>
              <a:rPr sz="4050" spc="-10" dirty="0"/>
              <a:t>Pa</a:t>
            </a:r>
            <a:r>
              <a:rPr sz="3850" spc="-10" dirty="0"/>
              <a:t>r</a:t>
            </a:r>
            <a:r>
              <a:rPr sz="4050" spc="-10" dirty="0"/>
              <a:t>ame</a:t>
            </a:r>
            <a:r>
              <a:rPr sz="3850" spc="-10" dirty="0"/>
              <a:t>t</a:t>
            </a:r>
            <a:r>
              <a:rPr sz="4050" spc="-10" dirty="0"/>
              <a:t>e</a:t>
            </a:r>
            <a:r>
              <a:rPr sz="3850" spc="-10" dirty="0"/>
              <a:t>rs</a:t>
            </a:r>
            <a:r>
              <a:rPr sz="4100" spc="-10" dirty="0"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4500" y="2028825"/>
            <a:ext cx="8249284" cy="3315335"/>
            <a:chOff x="1714500" y="2028825"/>
            <a:chExt cx="8249284" cy="3315335"/>
          </a:xfrm>
        </p:grpSpPr>
        <p:sp>
          <p:nvSpPr>
            <p:cNvPr id="4" name="object 4"/>
            <p:cNvSpPr/>
            <p:nvPr/>
          </p:nvSpPr>
          <p:spPr>
            <a:xfrm>
              <a:off x="7686674" y="4038600"/>
              <a:ext cx="772160" cy="686435"/>
            </a:xfrm>
            <a:custGeom>
              <a:avLst/>
              <a:gdLst/>
              <a:ahLst/>
              <a:cxnLst/>
              <a:rect l="l" t="t" r="r" b="b"/>
              <a:pathLst>
                <a:path w="772159" h="686435">
                  <a:moveTo>
                    <a:pt x="385792" y="685847"/>
                  </a:moveTo>
                  <a:lnTo>
                    <a:pt x="338564" y="683267"/>
                  </a:lnTo>
                  <a:lnTo>
                    <a:pt x="292052" y="675570"/>
                  </a:lnTo>
                  <a:lnTo>
                    <a:pt x="246950" y="662869"/>
                  </a:lnTo>
                  <a:lnTo>
                    <a:pt x="203931" y="645354"/>
                  </a:lnTo>
                  <a:lnTo>
                    <a:pt x="163647" y="623291"/>
                  </a:lnTo>
                  <a:lnTo>
                    <a:pt x="126709" y="597013"/>
                  </a:lnTo>
                  <a:lnTo>
                    <a:pt x="93668" y="566913"/>
                  </a:lnTo>
                  <a:lnTo>
                    <a:pt x="65017" y="533441"/>
                  </a:lnTo>
                  <a:lnTo>
                    <a:pt x="41191" y="497103"/>
                  </a:lnTo>
                  <a:lnTo>
                    <a:pt x="22551" y="458451"/>
                  </a:lnTo>
                  <a:lnTo>
                    <a:pt x="9374" y="418060"/>
                  </a:lnTo>
                  <a:lnTo>
                    <a:pt x="1857" y="376535"/>
                  </a:lnTo>
                  <a:lnTo>
                    <a:pt x="0" y="342923"/>
                  </a:lnTo>
                  <a:lnTo>
                    <a:pt x="116" y="334505"/>
                  </a:lnTo>
                  <a:lnTo>
                    <a:pt x="4175" y="292606"/>
                  </a:lnTo>
                  <a:lnTo>
                    <a:pt x="13974" y="251463"/>
                  </a:lnTo>
                  <a:lnTo>
                    <a:pt x="29366" y="211692"/>
                  </a:lnTo>
                  <a:lnTo>
                    <a:pt x="50120" y="173894"/>
                  </a:lnTo>
                  <a:lnTo>
                    <a:pt x="75920" y="138644"/>
                  </a:lnTo>
                  <a:lnTo>
                    <a:pt x="106381" y="106465"/>
                  </a:lnTo>
                  <a:lnTo>
                    <a:pt x="141048" y="77840"/>
                  </a:lnTo>
                  <a:lnTo>
                    <a:pt x="179396" y="53201"/>
                  </a:lnTo>
                  <a:lnTo>
                    <a:pt x="220844" y="32924"/>
                  </a:lnTo>
                  <a:lnTo>
                    <a:pt x="264773" y="17308"/>
                  </a:lnTo>
                  <a:lnTo>
                    <a:pt x="310528" y="6589"/>
                  </a:lnTo>
                  <a:lnTo>
                    <a:pt x="357414" y="928"/>
                  </a:lnTo>
                  <a:lnTo>
                    <a:pt x="385792" y="0"/>
                  </a:lnTo>
                  <a:lnTo>
                    <a:pt x="395263" y="103"/>
                  </a:lnTo>
                  <a:lnTo>
                    <a:pt x="442400" y="3711"/>
                  </a:lnTo>
                  <a:lnTo>
                    <a:pt x="488685" y="12421"/>
                  </a:lnTo>
                  <a:lnTo>
                    <a:pt x="533428" y="26103"/>
                  </a:lnTo>
                  <a:lnTo>
                    <a:pt x="575951" y="44551"/>
                  </a:lnTo>
                  <a:lnTo>
                    <a:pt x="615608" y="67484"/>
                  </a:lnTo>
                  <a:lnTo>
                    <a:pt x="651810" y="94560"/>
                  </a:lnTo>
                  <a:lnTo>
                    <a:pt x="684014" y="125375"/>
                  </a:lnTo>
                  <a:lnTo>
                    <a:pt x="711732" y="159462"/>
                  </a:lnTo>
                  <a:lnTo>
                    <a:pt x="734545" y="196304"/>
                  </a:lnTo>
                  <a:lnTo>
                    <a:pt x="752112" y="235352"/>
                  </a:lnTo>
                  <a:lnTo>
                    <a:pt x="764172" y="276022"/>
                  </a:lnTo>
                  <a:lnTo>
                    <a:pt x="770540" y="317699"/>
                  </a:lnTo>
                  <a:lnTo>
                    <a:pt x="771585" y="342923"/>
                  </a:lnTo>
                  <a:lnTo>
                    <a:pt x="771468" y="351341"/>
                  </a:lnTo>
                  <a:lnTo>
                    <a:pt x="767409" y="393240"/>
                  </a:lnTo>
                  <a:lnTo>
                    <a:pt x="757611" y="434383"/>
                  </a:lnTo>
                  <a:lnTo>
                    <a:pt x="742218" y="474154"/>
                  </a:lnTo>
                  <a:lnTo>
                    <a:pt x="721464" y="511952"/>
                  </a:lnTo>
                  <a:lnTo>
                    <a:pt x="695664" y="547202"/>
                  </a:lnTo>
                  <a:lnTo>
                    <a:pt x="665203" y="579381"/>
                  </a:lnTo>
                  <a:lnTo>
                    <a:pt x="630536" y="608007"/>
                  </a:lnTo>
                  <a:lnTo>
                    <a:pt x="592188" y="632645"/>
                  </a:lnTo>
                  <a:lnTo>
                    <a:pt x="550740" y="652922"/>
                  </a:lnTo>
                  <a:lnTo>
                    <a:pt x="506811" y="668538"/>
                  </a:lnTo>
                  <a:lnTo>
                    <a:pt x="461056" y="679257"/>
                  </a:lnTo>
                  <a:lnTo>
                    <a:pt x="414170" y="684918"/>
                  </a:lnTo>
                  <a:lnTo>
                    <a:pt x="385792" y="685847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38875" y="4555523"/>
              <a:ext cx="1324610" cy="511809"/>
            </a:xfrm>
            <a:custGeom>
              <a:avLst/>
              <a:gdLst/>
              <a:ahLst/>
              <a:cxnLst/>
              <a:rect l="l" t="t" r="r" b="b"/>
              <a:pathLst>
                <a:path w="1324609" h="511810">
                  <a:moveTo>
                    <a:pt x="0" y="511781"/>
                  </a:moveTo>
                  <a:lnTo>
                    <a:pt x="1205999" y="48107"/>
                  </a:lnTo>
                  <a:lnTo>
                    <a:pt x="1324397" y="0"/>
                  </a:lnTo>
                </a:path>
              </a:pathLst>
            </a:custGeom>
            <a:ln w="19021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0874" y="2028825"/>
              <a:ext cx="5267384" cy="33147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8492" y="4484398"/>
              <a:ext cx="167843" cy="1423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62400" y="2400299"/>
              <a:ext cx="1426210" cy="2324735"/>
            </a:xfrm>
            <a:custGeom>
              <a:avLst/>
              <a:gdLst/>
              <a:ahLst/>
              <a:cxnLst/>
              <a:rect l="l" t="t" r="r" b="b"/>
              <a:pathLst>
                <a:path w="1426210" h="2324735">
                  <a:moveTo>
                    <a:pt x="0" y="0"/>
                  </a:moveTo>
                  <a:lnTo>
                    <a:pt x="1425692" y="2324643"/>
                  </a:lnTo>
                </a:path>
              </a:pathLst>
            </a:custGeom>
            <a:ln w="19072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1729" y="4680389"/>
              <a:ext cx="145788" cy="1679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62400" y="2677406"/>
              <a:ext cx="1428750" cy="2285365"/>
            </a:xfrm>
            <a:custGeom>
              <a:avLst/>
              <a:gdLst/>
              <a:ahLst/>
              <a:cxnLst/>
              <a:rect l="l" t="t" r="r" b="b"/>
              <a:pathLst>
                <a:path w="1428750" h="2285365">
                  <a:moveTo>
                    <a:pt x="0" y="2285249"/>
                  </a:moveTo>
                  <a:lnTo>
                    <a:pt x="859343" y="976468"/>
                  </a:lnTo>
                  <a:lnTo>
                    <a:pt x="1428457" y="0"/>
                  </a:lnTo>
                </a:path>
              </a:pathLst>
            </a:custGeom>
            <a:ln w="19060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3645" y="2552696"/>
              <a:ext cx="143862" cy="16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91250" y="2438400"/>
              <a:ext cx="1416685" cy="1729739"/>
            </a:xfrm>
            <a:custGeom>
              <a:avLst/>
              <a:gdLst/>
              <a:ahLst/>
              <a:cxnLst/>
              <a:rect l="l" t="t" r="r" b="b"/>
              <a:pathLst>
                <a:path w="1416684" h="1729739">
                  <a:moveTo>
                    <a:pt x="0" y="0"/>
                  </a:moveTo>
                  <a:lnTo>
                    <a:pt x="1058024" y="1329094"/>
                  </a:lnTo>
                  <a:lnTo>
                    <a:pt x="1416170" y="1729600"/>
                  </a:lnTo>
                </a:path>
              </a:pathLst>
            </a:custGeom>
            <a:ln w="19056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7985" y="4114174"/>
              <a:ext cx="157805" cy="1626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91250" y="3358767"/>
              <a:ext cx="1475740" cy="1718310"/>
            </a:xfrm>
            <a:custGeom>
              <a:avLst/>
              <a:gdLst/>
              <a:ahLst/>
              <a:cxnLst/>
              <a:rect l="l" t="t" r="r" b="b"/>
              <a:pathLst>
                <a:path w="1475740" h="1718310">
                  <a:moveTo>
                    <a:pt x="0" y="1718123"/>
                  </a:moveTo>
                  <a:lnTo>
                    <a:pt x="1475314" y="0"/>
                  </a:lnTo>
                </a:path>
              </a:pathLst>
            </a:custGeom>
            <a:ln w="19046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6628" y="3248025"/>
              <a:ext cx="156394" cy="16386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91250" y="3762375"/>
              <a:ext cx="1372235" cy="560070"/>
            </a:xfrm>
            <a:custGeom>
              <a:avLst/>
              <a:gdLst/>
              <a:ahLst/>
              <a:cxnLst/>
              <a:rect l="l" t="t" r="r" b="b"/>
              <a:pathLst>
                <a:path w="1372234" h="560070">
                  <a:moveTo>
                    <a:pt x="0" y="0"/>
                  </a:moveTo>
                  <a:lnTo>
                    <a:pt x="1372139" y="559471"/>
                  </a:lnTo>
                </a:path>
              </a:pathLst>
            </a:custGeom>
            <a:ln w="18944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8687" y="4251028"/>
              <a:ext cx="167508" cy="1416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43075" y="2367016"/>
              <a:ext cx="1362075" cy="0"/>
            </a:xfrm>
            <a:custGeom>
              <a:avLst/>
              <a:gdLst/>
              <a:ahLst/>
              <a:cxnLst/>
              <a:rect l="l" t="t" r="r" b="b"/>
              <a:pathLst>
                <a:path w="1362075">
                  <a:moveTo>
                    <a:pt x="0" y="0"/>
                  </a:moveTo>
                  <a:lnTo>
                    <a:pt x="1361887" y="0"/>
                  </a:lnTo>
                </a:path>
              </a:pathLst>
            </a:custGeom>
            <a:ln w="19135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5407" y="2290486"/>
              <a:ext cx="152713" cy="15305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14500" y="3671941"/>
              <a:ext cx="1362075" cy="0"/>
            </a:xfrm>
            <a:custGeom>
              <a:avLst/>
              <a:gdLst/>
              <a:ahLst/>
              <a:cxnLst/>
              <a:rect l="l" t="t" r="r" b="b"/>
              <a:pathLst>
                <a:path w="1362075">
                  <a:moveTo>
                    <a:pt x="0" y="0"/>
                  </a:moveTo>
                  <a:lnTo>
                    <a:pt x="1361887" y="0"/>
                  </a:lnTo>
                </a:path>
              </a:pathLst>
            </a:custGeom>
            <a:ln w="19135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6832" y="3595411"/>
              <a:ext cx="152713" cy="15305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14500" y="5043541"/>
              <a:ext cx="1362075" cy="0"/>
            </a:xfrm>
            <a:custGeom>
              <a:avLst/>
              <a:gdLst/>
              <a:ahLst/>
              <a:cxnLst/>
              <a:rect l="l" t="t" r="r" b="b"/>
              <a:pathLst>
                <a:path w="1362075">
                  <a:moveTo>
                    <a:pt x="0" y="0"/>
                  </a:moveTo>
                  <a:lnTo>
                    <a:pt x="1361887" y="0"/>
                  </a:lnTo>
                </a:path>
              </a:pathLst>
            </a:custGeom>
            <a:ln w="19135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6832" y="4967011"/>
              <a:ext cx="152713" cy="15305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58200" y="4414891"/>
              <a:ext cx="1362075" cy="0"/>
            </a:xfrm>
            <a:custGeom>
              <a:avLst/>
              <a:gdLst/>
              <a:ahLst/>
              <a:cxnLst/>
              <a:rect l="l" t="t" r="r" b="b"/>
              <a:pathLst>
                <a:path w="1362075">
                  <a:moveTo>
                    <a:pt x="0" y="0"/>
                  </a:moveTo>
                  <a:lnTo>
                    <a:pt x="1361887" y="0"/>
                  </a:lnTo>
                </a:path>
              </a:pathLst>
            </a:custGeom>
            <a:ln w="19135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0532" y="4338361"/>
              <a:ext cx="152713" cy="15305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58200" y="3024241"/>
              <a:ext cx="1362075" cy="0"/>
            </a:xfrm>
            <a:custGeom>
              <a:avLst/>
              <a:gdLst/>
              <a:ahLst/>
              <a:cxnLst/>
              <a:rect l="l" t="t" r="r" b="b"/>
              <a:pathLst>
                <a:path w="1362075">
                  <a:moveTo>
                    <a:pt x="0" y="0"/>
                  </a:moveTo>
                  <a:lnTo>
                    <a:pt x="1361887" y="0"/>
                  </a:lnTo>
                </a:path>
              </a:pathLst>
            </a:custGeom>
            <a:ln w="19135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0532" y="2947711"/>
              <a:ext cx="152713" cy="15305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39724" y="3351789"/>
            <a:ext cx="89090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3400" spc="-7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2900" spc="-70" dirty="0">
                <a:solidFill>
                  <a:srgbClr val="FFFFFF"/>
                </a:solidFill>
                <a:latin typeface="Trebuchet MS"/>
                <a:cs typeface="Trebuchet MS"/>
              </a:rPr>
              <a:t>put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26674" y="3390426"/>
            <a:ext cx="1205230" cy="5022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00" spc="-20" dirty="0">
                <a:solidFill>
                  <a:srgbClr val="FFFFFF"/>
                </a:solidFill>
                <a:latin typeface="Gadugi"/>
                <a:cs typeface="Gadugi"/>
              </a:rPr>
              <a:t>O</a:t>
            </a:r>
            <a:r>
              <a:rPr sz="2900" spc="-20" dirty="0">
                <a:solidFill>
                  <a:srgbClr val="FFFFFF"/>
                </a:solidFill>
                <a:latin typeface="Trebuchet MS"/>
                <a:cs typeface="Trebuchet MS"/>
              </a:rPr>
              <a:t>utput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62249" y="5524499"/>
            <a:ext cx="1638935" cy="514350"/>
          </a:xfrm>
          <a:prstGeom prst="rect">
            <a:avLst/>
          </a:prstGeom>
          <a:ln w="9525">
            <a:solidFill>
              <a:srgbClr val="2573EC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925"/>
              </a:spcBef>
            </a:pPr>
            <a:r>
              <a:rPr sz="15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put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62825" y="5524499"/>
            <a:ext cx="1848485" cy="514350"/>
          </a:xfrm>
          <a:prstGeom prst="rect">
            <a:avLst/>
          </a:prstGeom>
          <a:ln w="9526">
            <a:solidFill>
              <a:srgbClr val="2573EC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925"/>
              </a:spcBef>
            </a:pP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utput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5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19674" y="5524499"/>
            <a:ext cx="1638935" cy="514350"/>
          </a:xfrm>
          <a:prstGeom prst="rect">
            <a:avLst/>
          </a:prstGeom>
          <a:ln w="9525">
            <a:solidFill>
              <a:srgbClr val="2573EC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925"/>
              </a:spcBef>
            </a:pP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Middle</a:t>
            </a:r>
            <a:r>
              <a:rPr sz="15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5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1175" y="1209357"/>
            <a:ext cx="9241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70" dirty="0">
                <a:solidFill>
                  <a:srgbClr val="FFFFFF"/>
                </a:solidFill>
                <a:latin typeface="Yu Gothic"/>
                <a:cs typeface="Yu Gothic"/>
              </a:rPr>
              <a:t>N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70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1950" spc="-70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twor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1950" spc="-70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1850" spc="-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50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tw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een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puts</a:t>
            </a:r>
            <a:r>
              <a:rPr sz="18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outputs</a:t>
            </a:r>
            <a:r>
              <a:rPr sz="18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rou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gh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950" spc="-10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2584053"/>
            <a:ext cx="4310380" cy="14071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500"/>
              </a:spcBef>
            </a:pPr>
            <a:r>
              <a:rPr sz="2450" spc="-40" dirty="0">
                <a:solidFill>
                  <a:srgbClr val="FFFFFF"/>
                </a:solidFill>
                <a:latin typeface="Ink Free"/>
                <a:cs typeface="Ink Free"/>
              </a:rPr>
              <a:t>F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45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ele</a:t>
            </a:r>
            <a:r>
              <a:rPr sz="245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2003,</a:t>
            </a:r>
            <a:r>
              <a:rPr sz="24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mbe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f </a:t>
            </a:r>
            <a:r>
              <a:rPr sz="2450" spc="-30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5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5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nge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ts val="2590"/>
              </a:lnSpc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milli</a:t>
            </a:r>
            <a:r>
              <a:rPr sz="23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o</a:t>
            </a:r>
            <a:r>
              <a:rPr sz="25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n</a:t>
            </a:r>
            <a:r>
              <a:rPr sz="23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4425" y="2990849"/>
            <a:ext cx="142874" cy="1428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83525" y="3198090"/>
            <a:ext cx="1842135" cy="622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2340"/>
              </a:lnSpc>
              <a:spcBef>
                <a:spcPts val="114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1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1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340"/>
              </a:lnSpc>
            </a:pPr>
            <a:r>
              <a:rPr sz="21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illi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21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14"/>
              </a:spcBef>
            </a:pPr>
            <a:r>
              <a:rPr sz="4050" dirty="0"/>
              <a:t>Lang</a:t>
            </a:r>
            <a:r>
              <a:rPr dirty="0"/>
              <a:t>u</a:t>
            </a:r>
            <a:r>
              <a:rPr sz="4050" dirty="0"/>
              <a:t>age</a:t>
            </a:r>
            <a:r>
              <a:rPr sz="4050" spc="-190" dirty="0"/>
              <a:t> </a:t>
            </a:r>
            <a:r>
              <a:rPr sz="4050" dirty="0"/>
              <a:t>M</a:t>
            </a:r>
            <a:r>
              <a:rPr dirty="0"/>
              <a:t>o</a:t>
            </a:r>
            <a:r>
              <a:rPr sz="4050" dirty="0"/>
              <a:t>del</a:t>
            </a:r>
            <a:r>
              <a:rPr dirty="0"/>
              <a:t>s</a:t>
            </a:r>
            <a:r>
              <a:rPr spc="-325" dirty="0"/>
              <a:t> </a:t>
            </a:r>
            <a:r>
              <a:rPr dirty="0"/>
              <a:t>vs</a:t>
            </a:r>
            <a:r>
              <a:rPr spc="-330" dirty="0"/>
              <a:t> </a:t>
            </a:r>
            <a:r>
              <a:rPr sz="4050" spc="-35" dirty="0"/>
              <a:t>La</a:t>
            </a:r>
            <a:r>
              <a:rPr spc="-35" dirty="0"/>
              <a:t>r</a:t>
            </a:r>
            <a:r>
              <a:rPr sz="4050" spc="-35" dirty="0"/>
              <a:t>ge</a:t>
            </a:r>
            <a:r>
              <a:rPr sz="4050" spc="-185" dirty="0"/>
              <a:t> </a:t>
            </a:r>
            <a:r>
              <a:rPr sz="4050" dirty="0"/>
              <a:t>Lang</a:t>
            </a:r>
            <a:r>
              <a:rPr dirty="0"/>
              <a:t>u</a:t>
            </a:r>
            <a:r>
              <a:rPr sz="4050" dirty="0"/>
              <a:t>age</a:t>
            </a:r>
            <a:r>
              <a:rPr sz="4050" spc="-190" dirty="0"/>
              <a:t> </a:t>
            </a:r>
            <a:r>
              <a:rPr sz="4050" spc="-10" dirty="0"/>
              <a:t>M</a:t>
            </a:r>
            <a:r>
              <a:rPr spc="-10" dirty="0"/>
              <a:t>o</a:t>
            </a:r>
            <a:r>
              <a:rPr sz="4050" spc="-10" dirty="0"/>
              <a:t>del</a:t>
            </a:r>
            <a:r>
              <a:rPr spc="-10" dirty="0"/>
              <a:t>s</a:t>
            </a:r>
            <a:endParaRPr sz="4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25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T</a:t>
            </a:r>
            <a:r>
              <a:rPr sz="4150" dirty="0"/>
              <a:t>he</a:t>
            </a:r>
            <a:r>
              <a:rPr sz="4150" spc="-254" dirty="0"/>
              <a:t> </a:t>
            </a:r>
            <a:r>
              <a:rPr spc="-60" dirty="0">
                <a:latin typeface="Courier New"/>
                <a:cs typeface="Courier New"/>
              </a:rPr>
              <a:t>E</a:t>
            </a:r>
            <a:r>
              <a:rPr sz="3850" spc="-60" dirty="0"/>
              <a:t>vo</a:t>
            </a:r>
            <a:r>
              <a:rPr sz="4150" spc="-60" dirty="0"/>
              <a:t>l</a:t>
            </a:r>
            <a:r>
              <a:rPr sz="3850" spc="-60" dirty="0"/>
              <a:t>ut</a:t>
            </a:r>
            <a:r>
              <a:rPr sz="4150" spc="-60" dirty="0"/>
              <a:t>i</a:t>
            </a:r>
            <a:r>
              <a:rPr sz="3850" spc="-60" dirty="0"/>
              <a:t>o</a:t>
            </a:r>
            <a:r>
              <a:rPr sz="4150" spc="-60" dirty="0"/>
              <a:t>n</a:t>
            </a:r>
            <a:r>
              <a:rPr sz="4150" spc="-250" dirty="0"/>
              <a:t> </a:t>
            </a:r>
            <a:r>
              <a:rPr sz="3850" dirty="0"/>
              <a:t>o</a:t>
            </a:r>
            <a:r>
              <a:rPr sz="4150" dirty="0"/>
              <a:t>f</a:t>
            </a:r>
            <a:r>
              <a:rPr sz="4150" spc="-245" dirty="0"/>
              <a:t> </a:t>
            </a:r>
            <a:r>
              <a:rPr spc="105" dirty="0"/>
              <a:t>NLP</a:t>
            </a:r>
            <a:endParaRPr sz="415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00749" y="3200399"/>
            <a:ext cx="2952750" cy="1190625"/>
          </a:xfrm>
          <a:custGeom>
            <a:avLst/>
            <a:gdLst/>
            <a:ahLst/>
            <a:cxnLst/>
            <a:rect l="l" t="t" r="r" b="b"/>
            <a:pathLst>
              <a:path w="2952750" h="1190625">
                <a:moveTo>
                  <a:pt x="2666999" y="1190624"/>
                </a:moveTo>
                <a:lnTo>
                  <a:pt x="0" y="1190624"/>
                </a:lnTo>
                <a:lnTo>
                  <a:pt x="285749" y="595312"/>
                </a:lnTo>
                <a:lnTo>
                  <a:pt x="0" y="0"/>
                </a:lnTo>
                <a:lnTo>
                  <a:pt x="2666999" y="0"/>
                </a:lnTo>
                <a:lnTo>
                  <a:pt x="2952749" y="595312"/>
                </a:lnTo>
                <a:lnTo>
                  <a:pt x="2666999" y="119062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07200" y="3377802"/>
            <a:ext cx="1341755" cy="716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700"/>
              </a:spcBef>
            </a:pPr>
            <a:r>
              <a:rPr sz="1950" spc="90" dirty="0">
                <a:solidFill>
                  <a:srgbClr val="FFFFFF"/>
                </a:solidFill>
                <a:latin typeface="Trebuchet MS"/>
                <a:cs typeface="Trebuchet MS"/>
              </a:rPr>
              <a:t>2000</a:t>
            </a:r>
            <a:r>
              <a:rPr sz="195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2017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600" spc="-10" dirty="0">
                <a:solidFill>
                  <a:srgbClr val="DEDEDE"/>
                </a:solidFill>
                <a:latin typeface="Arial MT"/>
                <a:cs typeface="Arial MT"/>
              </a:rPr>
              <a:t>D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Lea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250" y="3200399"/>
            <a:ext cx="2952750" cy="1190625"/>
          </a:xfrm>
          <a:custGeom>
            <a:avLst/>
            <a:gdLst/>
            <a:ahLst/>
            <a:cxnLst/>
            <a:rect l="l" t="t" r="r" b="b"/>
            <a:pathLst>
              <a:path w="2952750" h="1190625">
                <a:moveTo>
                  <a:pt x="2666999" y="1190624"/>
                </a:moveTo>
                <a:lnTo>
                  <a:pt x="0" y="1190624"/>
                </a:lnTo>
                <a:lnTo>
                  <a:pt x="0" y="0"/>
                </a:lnTo>
                <a:lnTo>
                  <a:pt x="2666999" y="0"/>
                </a:lnTo>
                <a:lnTo>
                  <a:pt x="2952749" y="595312"/>
                </a:lnTo>
                <a:lnTo>
                  <a:pt x="2666999" y="119062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4587" y="3377802"/>
            <a:ext cx="1330325" cy="716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1950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10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1980</a:t>
            </a:r>
            <a:endParaRPr sz="1950">
              <a:latin typeface="Trebuchet MS"/>
              <a:cs typeface="Trebuchet MS"/>
            </a:endParaRPr>
          </a:p>
          <a:p>
            <a:pPr marL="40640">
              <a:lnSpc>
                <a:spcPct val="100000"/>
              </a:lnSpc>
              <a:spcBef>
                <a:spcPts val="509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mb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lic</a:t>
            </a:r>
            <a:r>
              <a:rPr sz="16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NLP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8499" y="3200399"/>
            <a:ext cx="2952750" cy="1190625"/>
          </a:xfrm>
          <a:custGeom>
            <a:avLst/>
            <a:gdLst/>
            <a:ahLst/>
            <a:cxnLst/>
            <a:rect l="l" t="t" r="r" b="b"/>
            <a:pathLst>
              <a:path w="2952750" h="1190625">
                <a:moveTo>
                  <a:pt x="2666999" y="1190624"/>
                </a:moveTo>
                <a:lnTo>
                  <a:pt x="0" y="1190624"/>
                </a:lnTo>
                <a:lnTo>
                  <a:pt x="285749" y="595312"/>
                </a:lnTo>
                <a:lnTo>
                  <a:pt x="0" y="0"/>
                </a:lnTo>
                <a:lnTo>
                  <a:pt x="2666999" y="0"/>
                </a:lnTo>
                <a:lnTo>
                  <a:pt x="2952749" y="595312"/>
                </a:lnTo>
                <a:lnTo>
                  <a:pt x="2666999" y="119062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30662" y="3377802"/>
            <a:ext cx="1368425" cy="716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1980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10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9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70" dirty="0">
                <a:solidFill>
                  <a:srgbClr val="FFFFFF"/>
                </a:solidFill>
                <a:latin typeface="Trebuchet MS"/>
                <a:cs typeface="Trebuchet MS"/>
              </a:rPr>
              <a:t>2000</a:t>
            </a:r>
            <a:endParaRPr sz="1950">
              <a:latin typeface="Trebuchet MS"/>
              <a:cs typeface="Trebuchet MS"/>
            </a:endParaRPr>
          </a:p>
          <a:p>
            <a:pPr marL="31115">
              <a:lnSpc>
                <a:spcPct val="100000"/>
              </a:lnSpc>
              <a:spcBef>
                <a:spcPts val="509"/>
              </a:spcBef>
            </a:pP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ical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NLP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63000" y="3200399"/>
            <a:ext cx="2952750" cy="1190625"/>
          </a:xfrm>
          <a:custGeom>
            <a:avLst/>
            <a:gdLst/>
            <a:ahLst/>
            <a:cxnLst/>
            <a:rect l="l" t="t" r="r" b="b"/>
            <a:pathLst>
              <a:path w="2952750" h="1190625">
                <a:moveTo>
                  <a:pt x="2666999" y="1190624"/>
                </a:moveTo>
                <a:lnTo>
                  <a:pt x="0" y="1190624"/>
                </a:lnTo>
                <a:lnTo>
                  <a:pt x="285749" y="595312"/>
                </a:lnTo>
                <a:lnTo>
                  <a:pt x="0" y="0"/>
                </a:lnTo>
                <a:lnTo>
                  <a:pt x="2666999" y="0"/>
                </a:lnTo>
                <a:lnTo>
                  <a:pt x="2952749" y="595312"/>
                </a:lnTo>
                <a:lnTo>
                  <a:pt x="2666999" y="119062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40861" y="3238530"/>
            <a:ext cx="1601470" cy="9601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2017</a:t>
            </a:r>
            <a:r>
              <a:rPr sz="19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sz="2150" spc="-2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15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</a:t>
            </a:r>
            <a:r>
              <a:rPr sz="215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150">
              <a:latin typeface="Trebuchet MS"/>
              <a:cs typeface="Trebuchet MS"/>
            </a:endParaRPr>
          </a:p>
          <a:p>
            <a:pPr marL="379095" marR="5080" indent="-367030">
              <a:lnSpc>
                <a:spcPts val="1730"/>
              </a:lnSpc>
              <a:spcBef>
                <a:spcPts val="735"/>
              </a:spcBef>
            </a:pP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an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and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vo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ut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2755503"/>
            <a:ext cx="3242310" cy="10795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505"/>
              </a:spcBef>
            </a:pPr>
            <a:r>
              <a:rPr sz="2450" spc="-3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450" spc="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5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billi</a:t>
            </a:r>
            <a:r>
              <a:rPr sz="23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o</a:t>
            </a:r>
            <a:r>
              <a:rPr sz="25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n</a:t>
            </a:r>
            <a:r>
              <a:rPr sz="23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14"/>
              </a:spcBef>
            </a:pPr>
            <a:r>
              <a:rPr sz="4050" dirty="0"/>
              <a:t>Lang</a:t>
            </a:r>
            <a:r>
              <a:rPr dirty="0"/>
              <a:t>u</a:t>
            </a:r>
            <a:r>
              <a:rPr sz="4050" dirty="0"/>
              <a:t>age</a:t>
            </a:r>
            <a:r>
              <a:rPr sz="4050" spc="-190" dirty="0"/>
              <a:t> </a:t>
            </a:r>
            <a:r>
              <a:rPr sz="4050" dirty="0"/>
              <a:t>M</a:t>
            </a:r>
            <a:r>
              <a:rPr dirty="0"/>
              <a:t>o</a:t>
            </a:r>
            <a:r>
              <a:rPr sz="4050" dirty="0"/>
              <a:t>del</a:t>
            </a:r>
            <a:r>
              <a:rPr dirty="0"/>
              <a:t>s</a:t>
            </a:r>
            <a:r>
              <a:rPr spc="-325" dirty="0"/>
              <a:t> </a:t>
            </a:r>
            <a:r>
              <a:rPr dirty="0"/>
              <a:t>vs</a:t>
            </a:r>
            <a:r>
              <a:rPr spc="-330" dirty="0"/>
              <a:t> </a:t>
            </a:r>
            <a:r>
              <a:rPr sz="4050" spc="-35" dirty="0"/>
              <a:t>La</a:t>
            </a:r>
            <a:r>
              <a:rPr spc="-35" dirty="0"/>
              <a:t>r</a:t>
            </a:r>
            <a:r>
              <a:rPr sz="4050" spc="-35" dirty="0"/>
              <a:t>ge</a:t>
            </a:r>
            <a:r>
              <a:rPr sz="4050" spc="-185" dirty="0"/>
              <a:t> </a:t>
            </a:r>
            <a:r>
              <a:rPr sz="4050" dirty="0"/>
              <a:t>Lang</a:t>
            </a:r>
            <a:r>
              <a:rPr dirty="0"/>
              <a:t>u</a:t>
            </a:r>
            <a:r>
              <a:rPr sz="4050" dirty="0"/>
              <a:t>age</a:t>
            </a:r>
            <a:r>
              <a:rPr sz="4050" spc="-190" dirty="0"/>
              <a:t> </a:t>
            </a:r>
            <a:r>
              <a:rPr sz="4050" spc="-10" dirty="0"/>
              <a:t>M</a:t>
            </a:r>
            <a:r>
              <a:rPr spc="-10" dirty="0"/>
              <a:t>o</a:t>
            </a:r>
            <a:r>
              <a:rPr sz="4050" spc="-10" dirty="0"/>
              <a:t>del</a:t>
            </a:r>
            <a:r>
              <a:rPr spc="-10" dirty="0"/>
              <a:t>s</a:t>
            </a:r>
            <a:endParaRPr sz="4050"/>
          </a:p>
        </p:txBody>
      </p:sp>
      <p:sp>
        <p:nvSpPr>
          <p:cNvPr id="5" name="object 5"/>
          <p:cNvSpPr/>
          <p:nvPr/>
        </p:nvSpPr>
        <p:spPr>
          <a:xfrm>
            <a:off x="7858125" y="1971675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49" y="2857500"/>
                </a:moveTo>
                <a:lnTo>
                  <a:pt x="1376162" y="2856531"/>
                </a:lnTo>
                <a:lnTo>
                  <a:pt x="1323644" y="2853629"/>
                </a:lnTo>
                <a:lnTo>
                  <a:pt x="1271268" y="2848794"/>
                </a:lnTo>
                <a:lnTo>
                  <a:pt x="1219108" y="2842036"/>
                </a:lnTo>
                <a:lnTo>
                  <a:pt x="1167232" y="2833362"/>
                </a:lnTo>
                <a:lnTo>
                  <a:pt x="1115708" y="2822784"/>
                </a:lnTo>
                <a:lnTo>
                  <a:pt x="1064609" y="2810317"/>
                </a:lnTo>
                <a:lnTo>
                  <a:pt x="1014005" y="2795978"/>
                </a:lnTo>
                <a:lnTo>
                  <a:pt x="963964" y="2779786"/>
                </a:lnTo>
                <a:lnTo>
                  <a:pt x="914549" y="2761763"/>
                </a:lnTo>
                <a:lnTo>
                  <a:pt x="865832" y="2741933"/>
                </a:lnTo>
                <a:lnTo>
                  <a:pt x="817880" y="2720324"/>
                </a:lnTo>
                <a:lnTo>
                  <a:pt x="770756" y="2696965"/>
                </a:lnTo>
                <a:lnTo>
                  <a:pt x="724521" y="2671886"/>
                </a:lnTo>
                <a:lnTo>
                  <a:pt x="679241" y="2645122"/>
                </a:lnTo>
                <a:lnTo>
                  <a:pt x="634978" y="2616712"/>
                </a:lnTo>
                <a:lnTo>
                  <a:pt x="591792" y="2586691"/>
                </a:lnTo>
                <a:lnTo>
                  <a:pt x="549737" y="2555099"/>
                </a:lnTo>
                <a:lnTo>
                  <a:pt x="508874" y="2521982"/>
                </a:lnTo>
                <a:lnTo>
                  <a:pt x="469260" y="2487383"/>
                </a:lnTo>
                <a:lnTo>
                  <a:pt x="430945" y="2451351"/>
                </a:lnTo>
                <a:lnTo>
                  <a:pt x="393981" y="2413931"/>
                </a:lnTo>
                <a:lnTo>
                  <a:pt x="358420" y="2375175"/>
                </a:lnTo>
                <a:lnTo>
                  <a:pt x="324311" y="2335139"/>
                </a:lnTo>
                <a:lnTo>
                  <a:pt x="291698" y="2293874"/>
                </a:lnTo>
                <a:lnTo>
                  <a:pt x="260625" y="2251435"/>
                </a:lnTo>
                <a:lnTo>
                  <a:pt x="231135" y="2207881"/>
                </a:lnTo>
                <a:lnTo>
                  <a:pt x="203270" y="2163274"/>
                </a:lnTo>
                <a:lnTo>
                  <a:pt x="177065" y="2117671"/>
                </a:lnTo>
                <a:lnTo>
                  <a:pt x="152555" y="2071132"/>
                </a:lnTo>
                <a:lnTo>
                  <a:pt x="129775" y="2023722"/>
                </a:lnTo>
                <a:lnTo>
                  <a:pt x="108757" y="1975508"/>
                </a:lnTo>
                <a:lnTo>
                  <a:pt x="89527" y="1926554"/>
                </a:lnTo>
                <a:lnTo>
                  <a:pt x="72111" y="1876922"/>
                </a:lnTo>
                <a:lnTo>
                  <a:pt x="56534" y="1826683"/>
                </a:lnTo>
                <a:lnTo>
                  <a:pt x="42817" y="1775907"/>
                </a:lnTo>
                <a:lnTo>
                  <a:pt x="30979" y="1724661"/>
                </a:lnTo>
                <a:lnTo>
                  <a:pt x="21034" y="1673011"/>
                </a:lnTo>
                <a:lnTo>
                  <a:pt x="12997" y="1621030"/>
                </a:lnTo>
                <a:lnTo>
                  <a:pt x="6879" y="1568792"/>
                </a:lnTo>
                <a:lnTo>
                  <a:pt x="2688" y="1516363"/>
                </a:lnTo>
                <a:lnTo>
                  <a:pt x="430" y="1463813"/>
                </a:lnTo>
                <a:lnTo>
                  <a:pt x="0" y="1428750"/>
                </a:lnTo>
                <a:lnTo>
                  <a:pt x="107" y="1411215"/>
                </a:lnTo>
                <a:lnTo>
                  <a:pt x="1720" y="1358644"/>
                </a:lnTo>
                <a:lnTo>
                  <a:pt x="5268" y="1306168"/>
                </a:lnTo>
                <a:lnTo>
                  <a:pt x="10744" y="1253855"/>
                </a:lnTo>
                <a:lnTo>
                  <a:pt x="18143" y="1201779"/>
                </a:lnTo>
                <a:lnTo>
                  <a:pt x="27453" y="1150014"/>
                </a:lnTo>
                <a:lnTo>
                  <a:pt x="38661" y="1098626"/>
                </a:lnTo>
                <a:lnTo>
                  <a:pt x="51754" y="1047684"/>
                </a:lnTo>
                <a:lnTo>
                  <a:pt x="66714" y="997257"/>
                </a:lnTo>
                <a:lnTo>
                  <a:pt x="83518" y="947418"/>
                </a:lnTo>
                <a:lnTo>
                  <a:pt x="102146" y="898231"/>
                </a:lnTo>
                <a:lnTo>
                  <a:pt x="122572" y="849761"/>
                </a:lnTo>
                <a:lnTo>
                  <a:pt x="144769" y="802075"/>
                </a:lnTo>
                <a:lnTo>
                  <a:pt x="168704" y="755241"/>
                </a:lnTo>
                <a:lnTo>
                  <a:pt x="194348" y="709320"/>
                </a:lnTo>
                <a:lnTo>
                  <a:pt x="221665" y="664372"/>
                </a:lnTo>
                <a:lnTo>
                  <a:pt x="250618" y="620459"/>
                </a:lnTo>
                <a:lnTo>
                  <a:pt x="281167" y="577644"/>
                </a:lnTo>
                <a:lnTo>
                  <a:pt x="313270" y="535982"/>
                </a:lnTo>
                <a:lnTo>
                  <a:pt x="346887" y="495529"/>
                </a:lnTo>
                <a:lnTo>
                  <a:pt x="381971" y="456340"/>
                </a:lnTo>
                <a:lnTo>
                  <a:pt x="418471" y="418471"/>
                </a:lnTo>
                <a:lnTo>
                  <a:pt x="456340" y="381971"/>
                </a:lnTo>
                <a:lnTo>
                  <a:pt x="495529" y="346887"/>
                </a:lnTo>
                <a:lnTo>
                  <a:pt x="535982" y="313270"/>
                </a:lnTo>
                <a:lnTo>
                  <a:pt x="577644" y="281167"/>
                </a:lnTo>
                <a:lnTo>
                  <a:pt x="620459" y="250618"/>
                </a:lnTo>
                <a:lnTo>
                  <a:pt x="664371" y="221665"/>
                </a:lnTo>
                <a:lnTo>
                  <a:pt x="709320" y="194348"/>
                </a:lnTo>
                <a:lnTo>
                  <a:pt x="755241" y="168704"/>
                </a:lnTo>
                <a:lnTo>
                  <a:pt x="802075" y="144769"/>
                </a:lnTo>
                <a:lnTo>
                  <a:pt x="849761" y="122572"/>
                </a:lnTo>
                <a:lnTo>
                  <a:pt x="898231" y="102146"/>
                </a:lnTo>
                <a:lnTo>
                  <a:pt x="947418" y="83518"/>
                </a:lnTo>
                <a:lnTo>
                  <a:pt x="997257" y="66714"/>
                </a:lnTo>
                <a:lnTo>
                  <a:pt x="1047683" y="51754"/>
                </a:lnTo>
                <a:lnTo>
                  <a:pt x="1098626" y="38661"/>
                </a:lnTo>
                <a:lnTo>
                  <a:pt x="1150014" y="27453"/>
                </a:lnTo>
                <a:lnTo>
                  <a:pt x="1201779" y="18143"/>
                </a:lnTo>
                <a:lnTo>
                  <a:pt x="1253855" y="10744"/>
                </a:lnTo>
                <a:lnTo>
                  <a:pt x="1306168" y="5268"/>
                </a:lnTo>
                <a:lnTo>
                  <a:pt x="1358644" y="1720"/>
                </a:lnTo>
                <a:lnTo>
                  <a:pt x="1411215" y="107"/>
                </a:lnTo>
                <a:lnTo>
                  <a:pt x="1428749" y="0"/>
                </a:lnTo>
                <a:lnTo>
                  <a:pt x="1446284" y="107"/>
                </a:lnTo>
                <a:lnTo>
                  <a:pt x="1498855" y="1720"/>
                </a:lnTo>
                <a:lnTo>
                  <a:pt x="1551331" y="5268"/>
                </a:lnTo>
                <a:lnTo>
                  <a:pt x="1603644" y="10744"/>
                </a:lnTo>
                <a:lnTo>
                  <a:pt x="1655719" y="18143"/>
                </a:lnTo>
                <a:lnTo>
                  <a:pt x="1707484" y="27453"/>
                </a:lnTo>
                <a:lnTo>
                  <a:pt x="1758872" y="38661"/>
                </a:lnTo>
                <a:lnTo>
                  <a:pt x="1809815" y="51754"/>
                </a:lnTo>
                <a:lnTo>
                  <a:pt x="1860241" y="66714"/>
                </a:lnTo>
                <a:lnTo>
                  <a:pt x="1910080" y="83518"/>
                </a:lnTo>
                <a:lnTo>
                  <a:pt x="1959267" y="102146"/>
                </a:lnTo>
                <a:lnTo>
                  <a:pt x="2007738" y="122572"/>
                </a:lnTo>
                <a:lnTo>
                  <a:pt x="2055423" y="144769"/>
                </a:lnTo>
                <a:lnTo>
                  <a:pt x="2102257" y="168704"/>
                </a:lnTo>
                <a:lnTo>
                  <a:pt x="2148178" y="194348"/>
                </a:lnTo>
                <a:lnTo>
                  <a:pt x="2193127" y="221665"/>
                </a:lnTo>
                <a:lnTo>
                  <a:pt x="2237039" y="250618"/>
                </a:lnTo>
                <a:lnTo>
                  <a:pt x="2279854" y="281167"/>
                </a:lnTo>
                <a:lnTo>
                  <a:pt x="2321516" y="313270"/>
                </a:lnTo>
                <a:lnTo>
                  <a:pt x="2361970" y="346887"/>
                </a:lnTo>
                <a:lnTo>
                  <a:pt x="2401159" y="381971"/>
                </a:lnTo>
                <a:lnTo>
                  <a:pt x="2439028" y="418471"/>
                </a:lnTo>
                <a:lnTo>
                  <a:pt x="2475528" y="456340"/>
                </a:lnTo>
                <a:lnTo>
                  <a:pt x="2510611" y="495529"/>
                </a:lnTo>
                <a:lnTo>
                  <a:pt x="2544228" y="535982"/>
                </a:lnTo>
                <a:lnTo>
                  <a:pt x="2576332" y="577644"/>
                </a:lnTo>
                <a:lnTo>
                  <a:pt x="2606880" y="620459"/>
                </a:lnTo>
                <a:lnTo>
                  <a:pt x="2635833" y="664372"/>
                </a:lnTo>
                <a:lnTo>
                  <a:pt x="2663151" y="709320"/>
                </a:lnTo>
                <a:lnTo>
                  <a:pt x="2688794" y="755241"/>
                </a:lnTo>
                <a:lnTo>
                  <a:pt x="2712729" y="802075"/>
                </a:lnTo>
                <a:lnTo>
                  <a:pt x="2734926" y="849761"/>
                </a:lnTo>
                <a:lnTo>
                  <a:pt x="2755352" y="898231"/>
                </a:lnTo>
                <a:lnTo>
                  <a:pt x="2773980" y="947418"/>
                </a:lnTo>
                <a:lnTo>
                  <a:pt x="2790785" y="997257"/>
                </a:lnTo>
                <a:lnTo>
                  <a:pt x="2805744" y="1047684"/>
                </a:lnTo>
                <a:lnTo>
                  <a:pt x="2818837" y="1098626"/>
                </a:lnTo>
                <a:lnTo>
                  <a:pt x="2830046" y="1150014"/>
                </a:lnTo>
                <a:lnTo>
                  <a:pt x="2839356" y="1201779"/>
                </a:lnTo>
                <a:lnTo>
                  <a:pt x="2846754" y="1253855"/>
                </a:lnTo>
                <a:lnTo>
                  <a:pt x="2852231" y="1306168"/>
                </a:lnTo>
                <a:lnTo>
                  <a:pt x="2855778" y="1358644"/>
                </a:lnTo>
                <a:lnTo>
                  <a:pt x="2857392" y="1411215"/>
                </a:lnTo>
                <a:lnTo>
                  <a:pt x="2857499" y="1428750"/>
                </a:lnTo>
                <a:lnTo>
                  <a:pt x="2857392" y="1446284"/>
                </a:lnTo>
                <a:lnTo>
                  <a:pt x="2855778" y="1498855"/>
                </a:lnTo>
                <a:lnTo>
                  <a:pt x="2852231" y="1551331"/>
                </a:lnTo>
                <a:lnTo>
                  <a:pt x="2846754" y="1603644"/>
                </a:lnTo>
                <a:lnTo>
                  <a:pt x="2839356" y="1655719"/>
                </a:lnTo>
                <a:lnTo>
                  <a:pt x="2830046" y="1707485"/>
                </a:lnTo>
                <a:lnTo>
                  <a:pt x="2818837" y="1758873"/>
                </a:lnTo>
                <a:lnTo>
                  <a:pt x="2805744" y="1809815"/>
                </a:lnTo>
                <a:lnTo>
                  <a:pt x="2790785" y="1860242"/>
                </a:lnTo>
                <a:lnTo>
                  <a:pt x="2773980" y="1910081"/>
                </a:lnTo>
                <a:lnTo>
                  <a:pt x="2755352" y="1959268"/>
                </a:lnTo>
                <a:lnTo>
                  <a:pt x="2734926" y="2007738"/>
                </a:lnTo>
                <a:lnTo>
                  <a:pt x="2712730" y="2055423"/>
                </a:lnTo>
                <a:lnTo>
                  <a:pt x="2688794" y="2102258"/>
                </a:lnTo>
                <a:lnTo>
                  <a:pt x="2663151" y="2148179"/>
                </a:lnTo>
                <a:lnTo>
                  <a:pt x="2635834" y="2193127"/>
                </a:lnTo>
                <a:lnTo>
                  <a:pt x="2606880" y="2237040"/>
                </a:lnTo>
                <a:lnTo>
                  <a:pt x="2576332" y="2279855"/>
                </a:lnTo>
                <a:lnTo>
                  <a:pt x="2544228" y="2321516"/>
                </a:lnTo>
                <a:lnTo>
                  <a:pt x="2510611" y="2361970"/>
                </a:lnTo>
                <a:lnTo>
                  <a:pt x="2475528" y="2401159"/>
                </a:lnTo>
                <a:lnTo>
                  <a:pt x="2439028" y="2439028"/>
                </a:lnTo>
                <a:lnTo>
                  <a:pt x="2401159" y="2475528"/>
                </a:lnTo>
                <a:lnTo>
                  <a:pt x="2361970" y="2510612"/>
                </a:lnTo>
                <a:lnTo>
                  <a:pt x="2321516" y="2544229"/>
                </a:lnTo>
                <a:lnTo>
                  <a:pt x="2279854" y="2576332"/>
                </a:lnTo>
                <a:lnTo>
                  <a:pt x="2237039" y="2606881"/>
                </a:lnTo>
                <a:lnTo>
                  <a:pt x="2193127" y="2635834"/>
                </a:lnTo>
                <a:lnTo>
                  <a:pt x="2148178" y="2663151"/>
                </a:lnTo>
                <a:lnTo>
                  <a:pt x="2102257" y="2688794"/>
                </a:lnTo>
                <a:lnTo>
                  <a:pt x="2055423" y="2712730"/>
                </a:lnTo>
                <a:lnTo>
                  <a:pt x="2007738" y="2734926"/>
                </a:lnTo>
                <a:lnTo>
                  <a:pt x="1959267" y="2755353"/>
                </a:lnTo>
                <a:lnTo>
                  <a:pt x="1910080" y="2773980"/>
                </a:lnTo>
                <a:lnTo>
                  <a:pt x="1860241" y="2790785"/>
                </a:lnTo>
                <a:lnTo>
                  <a:pt x="1809815" y="2805744"/>
                </a:lnTo>
                <a:lnTo>
                  <a:pt x="1758872" y="2818838"/>
                </a:lnTo>
                <a:lnTo>
                  <a:pt x="1707484" y="2830047"/>
                </a:lnTo>
                <a:lnTo>
                  <a:pt x="1655719" y="2839357"/>
                </a:lnTo>
                <a:lnTo>
                  <a:pt x="1603644" y="2846755"/>
                </a:lnTo>
                <a:lnTo>
                  <a:pt x="1551331" y="2852232"/>
                </a:lnTo>
                <a:lnTo>
                  <a:pt x="1498855" y="2855779"/>
                </a:lnTo>
                <a:lnTo>
                  <a:pt x="1446284" y="2857392"/>
                </a:lnTo>
                <a:lnTo>
                  <a:pt x="1428749" y="2857500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11963" y="5084040"/>
            <a:ext cx="2537460" cy="622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2340"/>
              </a:lnSpc>
              <a:spcBef>
                <a:spcPts val="114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1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1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340"/>
              </a:lnSpc>
            </a:pPr>
            <a:r>
              <a:rPr sz="21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illi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2603103"/>
            <a:ext cx="3830954" cy="141287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505"/>
              </a:spcBef>
            </a:pP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5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50" spc="-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50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95" dirty="0">
                <a:solidFill>
                  <a:srgbClr val="FFFFFF"/>
                </a:solidFill>
                <a:latin typeface="Trebuchet MS"/>
                <a:cs typeface="Trebuchet MS"/>
              </a:rPr>
              <a:t>elligence</a:t>
            </a:r>
            <a:r>
              <a:rPr sz="25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0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5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7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inc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450" spc="-7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75" dirty="0">
                <a:solidFill>
                  <a:srgbClr val="FFFFFF"/>
                </a:solidFill>
                <a:latin typeface="Trebuchet MS"/>
                <a:cs typeface="Trebuchet MS"/>
              </a:rPr>
              <a:t>ining</a:t>
            </a:r>
            <a:r>
              <a:rPr sz="2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50" spc="-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-2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45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3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2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27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6075" y="4210050"/>
            <a:ext cx="142874" cy="1428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40412" y="4417290"/>
            <a:ext cx="1842135" cy="622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2340"/>
              </a:lnSpc>
              <a:spcBef>
                <a:spcPts val="114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1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1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340"/>
              </a:lnSpc>
            </a:pPr>
            <a:r>
              <a:rPr sz="21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illi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0" y="1495424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49" y="2857500"/>
                </a:moveTo>
                <a:lnTo>
                  <a:pt x="1376162" y="2856531"/>
                </a:lnTo>
                <a:lnTo>
                  <a:pt x="1323644" y="2853629"/>
                </a:lnTo>
                <a:lnTo>
                  <a:pt x="1271268" y="2848794"/>
                </a:lnTo>
                <a:lnTo>
                  <a:pt x="1219108" y="2842036"/>
                </a:lnTo>
                <a:lnTo>
                  <a:pt x="1167232" y="2833362"/>
                </a:lnTo>
                <a:lnTo>
                  <a:pt x="1115708" y="2822784"/>
                </a:lnTo>
                <a:lnTo>
                  <a:pt x="1064609" y="2810317"/>
                </a:lnTo>
                <a:lnTo>
                  <a:pt x="1014005" y="2795978"/>
                </a:lnTo>
                <a:lnTo>
                  <a:pt x="963964" y="2779786"/>
                </a:lnTo>
                <a:lnTo>
                  <a:pt x="914549" y="2761763"/>
                </a:lnTo>
                <a:lnTo>
                  <a:pt x="865832" y="2741933"/>
                </a:lnTo>
                <a:lnTo>
                  <a:pt x="817880" y="2720324"/>
                </a:lnTo>
                <a:lnTo>
                  <a:pt x="770756" y="2696965"/>
                </a:lnTo>
                <a:lnTo>
                  <a:pt x="724521" y="2671886"/>
                </a:lnTo>
                <a:lnTo>
                  <a:pt x="679241" y="2645122"/>
                </a:lnTo>
                <a:lnTo>
                  <a:pt x="634978" y="2616712"/>
                </a:lnTo>
                <a:lnTo>
                  <a:pt x="591792" y="2586691"/>
                </a:lnTo>
                <a:lnTo>
                  <a:pt x="549737" y="2555099"/>
                </a:lnTo>
                <a:lnTo>
                  <a:pt x="508874" y="2521982"/>
                </a:lnTo>
                <a:lnTo>
                  <a:pt x="469260" y="2487383"/>
                </a:lnTo>
                <a:lnTo>
                  <a:pt x="430945" y="2451351"/>
                </a:lnTo>
                <a:lnTo>
                  <a:pt x="393981" y="2413931"/>
                </a:lnTo>
                <a:lnTo>
                  <a:pt x="358420" y="2375175"/>
                </a:lnTo>
                <a:lnTo>
                  <a:pt x="324311" y="2335139"/>
                </a:lnTo>
                <a:lnTo>
                  <a:pt x="291698" y="2293874"/>
                </a:lnTo>
                <a:lnTo>
                  <a:pt x="260625" y="2251435"/>
                </a:lnTo>
                <a:lnTo>
                  <a:pt x="231135" y="2207881"/>
                </a:lnTo>
                <a:lnTo>
                  <a:pt x="203270" y="2163274"/>
                </a:lnTo>
                <a:lnTo>
                  <a:pt x="177065" y="2117671"/>
                </a:lnTo>
                <a:lnTo>
                  <a:pt x="152555" y="2071132"/>
                </a:lnTo>
                <a:lnTo>
                  <a:pt x="129775" y="2023722"/>
                </a:lnTo>
                <a:lnTo>
                  <a:pt x="108757" y="1975508"/>
                </a:lnTo>
                <a:lnTo>
                  <a:pt x="89527" y="1926554"/>
                </a:lnTo>
                <a:lnTo>
                  <a:pt x="72111" y="1876922"/>
                </a:lnTo>
                <a:lnTo>
                  <a:pt x="56534" y="1826683"/>
                </a:lnTo>
                <a:lnTo>
                  <a:pt x="42817" y="1775907"/>
                </a:lnTo>
                <a:lnTo>
                  <a:pt x="30979" y="1724661"/>
                </a:lnTo>
                <a:lnTo>
                  <a:pt x="21034" y="1673011"/>
                </a:lnTo>
                <a:lnTo>
                  <a:pt x="12997" y="1621030"/>
                </a:lnTo>
                <a:lnTo>
                  <a:pt x="6879" y="1568792"/>
                </a:lnTo>
                <a:lnTo>
                  <a:pt x="2688" y="1516363"/>
                </a:lnTo>
                <a:lnTo>
                  <a:pt x="430" y="1463813"/>
                </a:lnTo>
                <a:lnTo>
                  <a:pt x="0" y="1428750"/>
                </a:lnTo>
                <a:lnTo>
                  <a:pt x="107" y="1411215"/>
                </a:lnTo>
                <a:lnTo>
                  <a:pt x="1720" y="1358644"/>
                </a:lnTo>
                <a:lnTo>
                  <a:pt x="5268" y="1306168"/>
                </a:lnTo>
                <a:lnTo>
                  <a:pt x="10744" y="1253855"/>
                </a:lnTo>
                <a:lnTo>
                  <a:pt x="18143" y="1201779"/>
                </a:lnTo>
                <a:lnTo>
                  <a:pt x="27453" y="1150014"/>
                </a:lnTo>
                <a:lnTo>
                  <a:pt x="38661" y="1098626"/>
                </a:lnTo>
                <a:lnTo>
                  <a:pt x="51754" y="1047684"/>
                </a:lnTo>
                <a:lnTo>
                  <a:pt x="66714" y="997257"/>
                </a:lnTo>
                <a:lnTo>
                  <a:pt x="83518" y="947418"/>
                </a:lnTo>
                <a:lnTo>
                  <a:pt x="102146" y="898231"/>
                </a:lnTo>
                <a:lnTo>
                  <a:pt x="122572" y="849761"/>
                </a:lnTo>
                <a:lnTo>
                  <a:pt x="144769" y="802075"/>
                </a:lnTo>
                <a:lnTo>
                  <a:pt x="168704" y="755241"/>
                </a:lnTo>
                <a:lnTo>
                  <a:pt x="194348" y="709320"/>
                </a:lnTo>
                <a:lnTo>
                  <a:pt x="221665" y="664372"/>
                </a:lnTo>
                <a:lnTo>
                  <a:pt x="250618" y="620459"/>
                </a:lnTo>
                <a:lnTo>
                  <a:pt x="281167" y="577644"/>
                </a:lnTo>
                <a:lnTo>
                  <a:pt x="313270" y="535982"/>
                </a:lnTo>
                <a:lnTo>
                  <a:pt x="346887" y="495529"/>
                </a:lnTo>
                <a:lnTo>
                  <a:pt x="381971" y="456340"/>
                </a:lnTo>
                <a:lnTo>
                  <a:pt x="418471" y="418471"/>
                </a:lnTo>
                <a:lnTo>
                  <a:pt x="456340" y="381971"/>
                </a:lnTo>
                <a:lnTo>
                  <a:pt x="495529" y="346887"/>
                </a:lnTo>
                <a:lnTo>
                  <a:pt x="535982" y="313270"/>
                </a:lnTo>
                <a:lnTo>
                  <a:pt x="577644" y="281167"/>
                </a:lnTo>
                <a:lnTo>
                  <a:pt x="620459" y="250618"/>
                </a:lnTo>
                <a:lnTo>
                  <a:pt x="664371" y="221665"/>
                </a:lnTo>
                <a:lnTo>
                  <a:pt x="709320" y="194348"/>
                </a:lnTo>
                <a:lnTo>
                  <a:pt x="755241" y="168704"/>
                </a:lnTo>
                <a:lnTo>
                  <a:pt x="802075" y="144769"/>
                </a:lnTo>
                <a:lnTo>
                  <a:pt x="849761" y="122572"/>
                </a:lnTo>
                <a:lnTo>
                  <a:pt x="898231" y="102146"/>
                </a:lnTo>
                <a:lnTo>
                  <a:pt x="947418" y="83518"/>
                </a:lnTo>
                <a:lnTo>
                  <a:pt x="997257" y="66714"/>
                </a:lnTo>
                <a:lnTo>
                  <a:pt x="1047683" y="51754"/>
                </a:lnTo>
                <a:lnTo>
                  <a:pt x="1098626" y="38661"/>
                </a:lnTo>
                <a:lnTo>
                  <a:pt x="1150014" y="27453"/>
                </a:lnTo>
                <a:lnTo>
                  <a:pt x="1201779" y="18143"/>
                </a:lnTo>
                <a:lnTo>
                  <a:pt x="1253855" y="10744"/>
                </a:lnTo>
                <a:lnTo>
                  <a:pt x="1306168" y="5268"/>
                </a:lnTo>
                <a:lnTo>
                  <a:pt x="1358644" y="1720"/>
                </a:lnTo>
                <a:lnTo>
                  <a:pt x="1411215" y="107"/>
                </a:lnTo>
                <a:lnTo>
                  <a:pt x="1428749" y="0"/>
                </a:lnTo>
                <a:lnTo>
                  <a:pt x="1446284" y="107"/>
                </a:lnTo>
                <a:lnTo>
                  <a:pt x="1498855" y="1720"/>
                </a:lnTo>
                <a:lnTo>
                  <a:pt x="1551331" y="5268"/>
                </a:lnTo>
                <a:lnTo>
                  <a:pt x="1603644" y="10744"/>
                </a:lnTo>
                <a:lnTo>
                  <a:pt x="1655719" y="18143"/>
                </a:lnTo>
                <a:lnTo>
                  <a:pt x="1707484" y="27453"/>
                </a:lnTo>
                <a:lnTo>
                  <a:pt x="1758872" y="38661"/>
                </a:lnTo>
                <a:lnTo>
                  <a:pt x="1809815" y="51754"/>
                </a:lnTo>
                <a:lnTo>
                  <a:pt x="1860241" y="66714"/>
                </a:lnTo>
                <a:lnTo>
                  <a:pt x="1910080" y="83518"/>
                </a:lnTo>
                <a:lnTo>
                  <a:pt x="1959267" y="102146"/>
                </a:lnTo>
                <a:lnTo>
                  <a:pt x="2007738" y="122572"/>
                </a:lnTo>
                <a:lnTo>
                  <a:pt x="2055423" y="144769"/>
                </a:lnTo>
                <a:lnTo>
                  <a:pt x="2102257" y="168704"/>
                </a:lnTo>
                <a:lnTo>
                  <a:pt x="2148178" y="194348"/>
                </a:lnTo>
                <a:lnTo>
                  <a:pt x="2193127" y="221665"/>
                </a:lnTo>
                <a:lnTo>
                  <a:pt x="2237039" y="250618"/>
                </a:lnTo>
                <a:lnTo>
                  <a:pt x="2279854" y="281167"/>
                </a:lnTo>
                <a:lnTo>
                  <a:pt x="2321516" y="313270"/>
                </a:lnTo>
                <a:lnTo>
                  <a:pt x="2361970" y="346887"/>
                </a:lnTo>
                <a:lnTo>
                  <a:pt x="2401159" y="381971"/>
                </a:lnTo>
                <a:lnTo>
                  <a:pt x="2439028" y="418471"/>
                </a:lnTo>
                <a:lnTo>
                  <a:pt x="2475528" y="456340"/>
                </a:lnTo>
                <a:lnTo>
                  <a:pt x="2510611" y="495529"/>
                </a:lnTo>
                <a:lnTo>
                  <a:pt x="2544228" y="535982"/>
                </a:lnTo>
                <a:lnTo>
                  <a:pt x="2576332" y="577644"/>
                </a:lnTo>
                <a:lnTo>
                  <a:pt x="2606880" y="620459"/>
                </a:lnTo>
                <a:lnTo>
                  <a:pt x="2635833" y="664372"/>
                </a:lnTo>
                <a:lnTo>
                  <a:pt x="2663151" y="709320"/>
                </a:lnTo>
                <a:lnTo>
                  <a:pt x="2688794" y="755241"/>
                </a:lnTo>
                <a:lnTo>
                  <a:pt x="2712729" y="802075"/>
                </a:lnTo>
                <a:lnTo>
                  <a:pt x="2734926" y="849761"/>
                </a:lnTo>
                <a:lnTo>
                  <a:pt x="2755352" y="898231"/>
                </a:lnTo>
                <a:lnTo>
                  <a:pt x="2773980" y="947418"/>
                </a:lnTo>
                <a:lnTo>
                  <a:pt x="2790785" y="997257"/>
                </a:lnTo>
                <a:lnTo>
                  <a:pt x="2805744" y="1047684"/>
                </a:lnTo>
                <a:lnTo>
                  <a:pt x="2818837" y="1098626"/>
                </a:lnTo>
                <a:lnTo>
                  <a:pt x="2830046" y="1150014"/>
                </a:lnTo>
                <a:lnTo>
                  <a:pt x="2839356" y="1201779"/>
                </a:lnTo>
                <a:lnTo>
                  <a:pt x="2846754" y="1253855"/>
                </a:lnTo>
                <a:lnTo>
                  <a:pt x="2852231" y="1306168"/>
                </a:lnTo>
                <a:lnTo>
                  <a:pt x="2855778" y="1358644"/>
                </a:lnTo>
                <a:lnTo>
                  <a:pt x="2857392" y="1411215"/>
                </a:lnTo>
                <a:lnTo>
                  <a:pt x="2857499" y="1428750"/>
                </a:lnTo>
                <a:lnTo>
                  <a:pt x="2857392" y="1446284"/>
                </a:lnTo>
                <a:lnTo>
                  <a:pt x="2855778" y="1498855"/>
                </a:lnTo>
                <a:lnTo>
                  <a:pt x="2852231" y="1551331"/>
                </a:lnTo>
                <a:lnTo>
                  <a:pt x="2846754" y="1603644"/>
                </a:lnTo>
                <a:lnTo>
                  <a:pt x="2839356" y="1655719"/>
                </a:lnTo>
                <a:lnTo>
                  <a:pt x="2830046" y="1707485"/>
                </a:lnTo>
                <a:lnTo>
                  <a:pt x="2818837" y="1758873"/>
                </a:lnTo>
                <a:lnTo>
                  <a:pt x="2805744" y="1809815"/>
                </a:lnTo>
                <a:lnTo>
                  <a:pt x="2790785" y="1860242"/>
                </a:lnTo>
                <a:lnTo>
                  <a:pt x="2773980" y="1910081"/>
                </a:lnTo>
                <a:lnTo>
                  <a:pt x="2755352" y="1959268"/>
                </a:lnTo>
                <a:lnTo>
                  <a:pt x="2734926" y="2007738"/>
                </a:lnTo>
                <a:lnTo>
                  <a:pt x="2712730" y="2055423"/>
                </a:lnTo>
                <a:lnTo>
                  <a:pt x="2688794" y="2102258"/>
                </a:lnTo>
                <a:lnTo>
                  <a:pt x="2663151" y="2148179"/>
                </a:lnTo>
                <a:lnTo>
                  <a:pt x="2635834" y="2193127"/>
                </a:lnTo>
                <a:lnTo>
                  <a:pt x="2606880" y="2237040"/>
                </a:lnTo>
                <a:lnTo>
                  <a:pt x="2576332" y="2279855"/>
                </a:lnTo>
                <a:lnTo>
                  <a:pt x="2544228" y="2321516"/>
                </a:lnTo>
                <a:lnTo>
                  <a:pt x="2510611" y="2361970"/>
                </a:lnTo>
                <a:lnTo>
                  <a:pt x="2475528" y="2401159"/>
                </a:lnTo>
                <a:lnTo>
                  <a:pt x="2439028" y="2439028"/>
                </a:lnTo>
                <a:lnTo>
                  <a:pt x="2401159" y="2475528"/>
                </a:lnTo>
                <a:lnTo>
                  <a:pt x="2361970" y="2510612"/>
                </a:lnTo>
                <a:lnTo>
                  <a:pt x="2321516" y="2544229"/>
                </a:lnTo>
                <a:lnTo>
                  <a:pt x="2279854" y="2576332"/>
                </a:lnTo>
                <a:lnTo>
                  <a:pt x="2237039" y="2606881"/>
                </a:lnTo>
                <a:lnTo>
                  <a:pt x="2193127" y="2635834"/>
                </a:lnTo>
                <a:lnTo>
                  <a:pt x="2148178" y="2663151"/>
                </a:lnTo>
                <a:lnTo>
                  <a:pt x="2102257" y="2688794"/>
                </a:lnTo>
                <a:lnTo>
                  <a:pt x="2055423" y="2712730"/>
                </a:lnTo>
                <a:lnTo>
                  <a:pt x="2007738" y="2734926"/>
                </a:lnTo>
                <a:lnTo>
                  <a:pt x="1959267" y="2755353"/>
                </a:lnTo>
                <a:lnTo>
                  <a:pt x="1910080" y="2773980"/>
                </a:lnTo>
                <a:lnTo>
                  <a:pt x="1860241" y="2790785"/>
                </a:lnTo>
                <a:lnTo>
                  <a:pt x="1809815" y="2805744"/>
                </a:lnTo>
                <a:lnTo>
                  <a:pt x="1758872" y="2818838"/>
                </a:lnTo>
                <a:lnTo>
                  <a:pt x="1707484" y="2830047"/>
                </a:lnTo>
                <a:lnTo>
                  <a:pt x="1655719" y="2839357"/>
                </a:lnTo>
                <a:lnTo>
                  <a:pt x="1603644" y="2846755"/>
                </a:lnTo>
                <a:lnTo>
                  <a:pt x="1551331" y="2852232"/>
                </a:lnTo>
                <a:lnTo>
                  <a:pt x="1498855" y="2855779"/>
                </a:lnTo>
                <a:lnTo>
                  <a:pt x="1446284" y="2857392"/>
                </a:lnTo>
                <a:lnTo>
                  <a:pt x="1428749" y="2857500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40750" y="4417290"/>
            <a:ext cx="2537460" cy="622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2340"/>
              </a:lnSpc>
              <a:spcBef>
                <a:spcPts val="114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1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1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340"/>
              </a:lnSpc>
            </a:pPr>
            <a:r>
              <a:rPr sz="21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illi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21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14"/>
              </a:spcBef>
            </a:pPr>
            <a:r>
              <a:rPr sz="4050" dirty="0"/>
              <a:t>Lang</a:t>
            </a:r>
            <a:r>
              <a:rPr dirty="0"/>
              <a:t>u</a:t>
            </a:r>
            <a:r>
              <a:rPr sz="4050" dirty="0"/>
              <a:t>age</a:t>
            </a:r>
            <a:r>
              <a:rPr sz="4050" spc="-190" dirty="0"/>
              <a:t> </a:t>
            </a:r>
            <a:r>
              <a:rPr sz="4050" dirty="0"/>
              <a:t>M</a:t>
            </a:r>
            <a:r>
              <a:rPr dirty="0"/>
              <a:t>o</a:t>
            </a:r>
            <a:r>
              <a:rPr sz="4050" dirty="0"/>
              <a:t>del</a:t>
            </a:r>
            <a:r>
              <a:rPr dirty="0"/>
              <a:t>s</a:t>
            </a:r>
            <a:r>
              <a:rPr spc="-325" dirty="0"/>
              <a:t> </a:t>
            </a:r>
            <a:r>
              <a:rPr dirty="0"/>
              <a:t>vs</a:t>
            </a:r>
            <a:r>
              <a:rPr spc="-330" dirty="0"/>
              <a:t> </a:t>
            </a:r>
            <a:r>
              <a:rPr sz="4050" spc="-35" dirty="0"/>
              <a:t>La</a:t>
            </a:r>
            <a:r>
              <a:rPr spc="-35" dirty="0"/>
              <a:t>r</a:t>
            </a:r>
            <a:r>
              <a:rPr sz="4050" spc="-35" dirty="0"/>
              <a:t>ge</a:t>
            </a:r>
            <a:r>
              <a:rPr sz="4050" spc="-185" dirty="0"/>
              <a:t> </a:t>
            </a:r>
            <a:r>
              <a:rPr sz="4050" dirty="0"/>
              <a:t>Lang</a:t>
            </a:r>
            <a:r>
              <a:rPr dirty="0"/>
              <a:t>u</a:t>
            </a:r>
            <a:r>
              <a:rPr sz="4050" dirty="0"/>
              <a:t>age</a:t>
            </a:r>
            <a:r>
              <a:rPr sz="4050" spc="-190" dirty="0"/>
              <a:t> </a:t>
            </a:r>
            <a:r>
              <a:rPr sz="4050" spc="-10" dirty="0"/>
              <a:t>M</a:t>
            </a:r>
            <a:r>
              <a:rPr spc="-10" dirty="0"/>
              <a:t>o</a:t>
            </a:r>
            <a:r>
              <a:rPr sz="4050" spc="-10" dirty="0"/>
              <a:t>del</a:t>
            </a:r>
            <a:r>
              <a:rPr spc="-10" dirty="0"/>
              <a:t>s</a:t>
            </a:r>
            <a:endParaRPr sz="40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2603103"/>
            <a:ext cx="3061335" cy="14071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505"/>
              </a:spcBef>
            </a:pPr>
            <a:r>
              <a:rPr sz="245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3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-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f 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puts</a:t>
            </a:r>
            <a:r>
              <a:rPr sz="2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ts </a:t>
            </a:r>
            <a:r>
              <a:rPr sz="2500" spc="-7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300" spc="-7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5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h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inc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he de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pt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twor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14"/>
              </a:spcBef>
            </a:pPr>
            <a:r>
              <a:rPr sz="4050" dirty="0"/>
              <a:t>Lang</a:t>
            </a:r>
            <a:r>
              <a:rPr dirty="0"/>
              <a:t>u</a:t>
            </a:r>
            <a:r>
              <a:rPr sz="4050" dirty="0"/>
              <a:t>age</a:t>
            </a:r>
            <a:r>
              <a:rPr sz="4050" spc="-190" dirty="0"/>
              <a:t> </a:t>
            </a:r>
            <a:r>
              <a:rPr sz="4050" dirty="0"/>
              <a:t>M</a:t>
            </a:r>
            <a:r>
              <a:rPr dirty="0"/>
              <a:t>o</a:t>
            </a:r>
            <a:r>
              <a:rPr sz="4050" dirty="0"/>
              <a:t>del</a:t>
            </a:r>
            <a:r>
              <a:rPr dirty="0"/>
              <a:t>s</a:t>
            </a:r>
            <a:r>
              <a:rPr spc="-325" dirty="0"/>
              <a:t> </a:t>
            </a:r>
            <a:r>
              <a:rPr dirty="0"/>
              <a:t>vs</a:t>
            </a:r>
            <a:r>
              <a:rPr spc="-330" dirty="0"/>
              <a:t> </a:t>
            </a:r>
            <a:r>
              <a:rPr sz="4050" spc="-35" dirty="0"/>
              <a:t>La</a:t>
            </a:r>
            <a:r>
              <a:rPr spc="-35" dirty="0"/>
              <a:t>r</a:t>
            </a:r>
            <a:r>
              <a:rPr sz="4050" spc="-35" dirty="0"/>
              <a:t>ge</a:t>
            </a:r>
            <a:r>
              <a:rPr sz="4050" spc="-185" dirty="0"/>
              <a:t> </a:t>
            </a:r>
            <a:r>
              <a:rPr sz="4050" dirty="0"/>
              <a:t>Lang</a:t>
            </a:r>
            <a:r>
              <a:rPr dirty="0"/>
              <a:t>u</a:t>
            </a:r>
            <a:r>
              <a:rPr sz="4050" dirty="0"/>
              <a:t>age</a:t>
            </a:r>
            <a:r>
              <a:rPr sz="4050" spc="-190" dirty="0"/>
              <a:t> </a:t>
            </a:r>
            <a:r>
              <a:rPr sz="4050" spc="-10" dirty="0"/>
              <a:t>M</a:t>
            </a:r>
            <a:r>
              <a:rPr spc="-10" dirty="0"/>
              <a:t>o</a:t>
            </a:r>
            <a:r>
              <a:rPr sz="4050" spc="-10" dirty="0"/>
              <a:t>del</a:t>
            </a:r>
            <a:r>
              <a:rPr spc="-10" dirty="0"/>
              <a:t>s</a:t>
            </a:r>
            <a:endParaRPr sz="40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5667" y="1581150"/>
            <a:ext cx="5542214" cy="36956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342" y="451721"/>
            <a:ext cx="8793425" cy="4797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752784" y="2962274"/>
            <a:ext cx="1273175" cy="1638300"/>
            <a:chOff x="4752784" y="2962274"/>
            <a:chExt cx="1273175" cy="1638300"/>
          </a:xfrm>
        </p:grpSpPr>
        <p:sp>
          <p:nvSpPr>
            <p:cNvPr id="4" name="object 4"/>
            <p:cNvSpPr/>
            <p:nvPr/>
          </p:nvSpPr>
          <p:spPr>
            <a:xfrm>
              <a:off x="4762309" y="3876674"/>
              <a:ext cx="1078865" cy="666750"/>
            </a:xfrm>
            <a:custGeom>
              <a:avLst/>
              <a:gdLst/>
              <a:ahLst/>
              <a:cxnLst/>
              <a:rect l="l" t="t" r="r" b="b"/>
              <a:pathLst>
                <a:path w="1078864" h="666750">
                  <a:moveTo>
                    <a:pt x="0" y="0"/>
                  </a:moveTo>
                  <a:lnTo>
                    <a:pt x="632650" y="0"/>
                  </a:lnTo>
                  <a:lnTo>
                    <a:pt x="632650" y="666749"/>
                  </a:lnTo>
                  <a:lnTo>
                    <a:pt x="1078515" y="666749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1300" y="4486274"/>
              <a:ext cx="114299" cy="1142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62309" y="3019424"/>
              <a:ext cx="1158875" cy="857250"/>
            </a:xfrm>
            <a:custGeom>
              <a:avLst/>
              <a:gdLst/>
              <a:ahLst/>
              <a:cxnLst/>
              <a:rect l="l" t="t" r="r" b="b"/>
              <a:pathLst>
                <a:path w="1158875" h="857250">
                  <a:moveTo>
                    <a:pt x="0" y="857249"/>
                  </a:moveTo>
                  <a:lnTo>
                    <a:pt x="631697" y="857249"/>
                  </a:lnTo>
                  <a:lnTo>
                    <a:pt x="631697" y="0"/>
                  </a:lnTo>
                  <a:lnTo>
                    <a:pt x="1158525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1309" y="2962274"/>
              <a:ext cx="114299" cy="1142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95500" y="3581400"/>
            <a:ext cx="2667635" cy="453907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 marL="318770">
              <a:lnSpc>
                <a:spcPts val="3890"/>
              </a:lnSpc>
            </a:pPr>
            <a:r>
              <a:rPr lang="en-IN" sz="2700" spc="-25" dirty="0">
                <a:solidFill>
                  <a:srgbClr val="FFFFFF"/>
                </a:solidFill>
                <a:latin typeface="Arial MT"/>
                <a:cs typeface="Arial MT"/>
              </a:rPr>
              <a:t>Large Refers: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3682" y="4267200"/>
            <a:ext cx="4114800" cy="552450"/>
          </a:xfrm>
          <a:custGeom>
            <a:avLst/>
            <a:gdLst/>
            <a:ahLst/>
            <a:cxnLst/>
            <a:rect l="l" t="t" r="r" b="b"/>
            <a:pathLst>
              <a:path w="4114800" h="552450">
                <a:moveTo>
                  <a:pt x="3845071" y="552366"/>
                </a:moveTo>
                <a:lnTo>
                  <a:pt x="269633" y="552366"/>
                </a:lnTo>
                <a:lnTo>
                  <a:pt x="256082" y="551701"/>
                </a:lnTo>
                <a:lnTo>
                  <a:pt x="215837" y="545737"/>
                </a:lnTo>
                <a:lnTo>
                  <a:pt x="176910" y="533941"/>
                </a:lnTo>
                <a:lnTo>
                  <a:pt x="140131" y="516563"/>
                </a:lnTo>
                <a:lnTo>
                  <a:pt x="106308" y="493987"/>
                </a:lnTo>
                <a:lnTo>
                  <a:pt x="76162" y="466691"/>
                </a:lnTo>
                <a:lnTo>
                  <a:pt x="50356" y="435279"/>
                </a:lnTo>
                <a:lnTo>
                  <a:pt x="29439" y="400417"/>
                </a:lnTo>
                <a:lnTo>
                  <a:pt x="13873" y="362873"/>
                </a:lnTo>
                <a:lnTo>
                  <a:pt x="3987" y="323446"/>
                </a:lnTo>
                <a:lnTo>
                  <a:pt x="0" y="283005"/>
                </a:lnTo>
                <a:lnTo>
                  <a:pt x="0" y="269444"/>
                </a:lnTo>
                <a:lnTo>
                  <a:pt x="3987" y="229003"/>
                </a:lnTo>
                <a:lnTo>
                  <a:pt x="13873" y="189576"/>
                </a:lnTo>
                <a:lnTo>
                  <a:pt x="29439" y="152032"/>
                </a:lnTo>
                <a:lnTo>
                  <a:pt x="50356" y="117170"/>
                </a:lnTo>
                <a:lnTo>
                  <a:pt x="76162" y="85758"/>
                </a:lnTo>
                <a:lnTo>
                  <a:pt x="106308" y="58462"/>
                </a:lnTo>
                <a:lnTo>
                  <a:pt x="140131" y="35886"/>
                </a:lnTo>
                <a:lnTo>
                  <a:pt x="176910" y="18508"/>
                </a:lnTo>
                <a:lnTo>
                  <a:pt x="215837" y="6712"/>
                </a:lnTo>
                <a:lnTo>
                  <a:pt x="256082" y="748"/>
                </a:lnTo>
                <a:lnTo>
                  <a:pt x="276421" y="0"/>
                </a:lnTo>
                <a:lnTo>
                  <a:pt x="3845071" y="83"/>
                </a:lnTo>
                <a:lnTo>
                  <a:pt x="3885552" y="4066"/>
                </a:lnTo>
                <a:lnTo>
                  <a:pt x="3925019" y="13942"/>
                </a:lnTo>
                <a:lnTo>
                  <a:pt x="3962601" y="29493"/>
                </a:lnTo>
                <a:lnTo>
                  <a:pt x="3997498" y="50388"/>
                </a:lnTo>
                <a:lnTo>
                  <a:pt x="4028943" y="76168"/>
                </a:lnTo>
                <a:lnTo>
                  <a:pt x="4056266" y="106284"/>
                </a:lnTo>
                <a:lnTo>
                  <a:pt x="4078865" y="140072"/>
                </a:lnTo>
                <a:lnTo>
                  <a:pt x="4096261" y="176814"/>
                </a:lnTo>
                <a:lnTo>
                  <a:pt x="4108069" y="215701"/>
                </a:lnTo>
                <a:lnTo>
                  <a:pt x="4114039" y="255906"/>
                </a:lnTo>
                <a:lnTo>
                  <a:pt x="4114705" y="269444"/>
                </a:lnTo>
                <a:lnTo>
                  <a:pt x="4114705" y="283005"/>
                </a:lnTo>
                <a:lnTo>
                  <a:pt x="4110718" y="323446"/>
                </a:lnTo>
                <a:lnTo>
                  <a:pt x="4100831" y="362873"/>
                </a:lnTo>
                <a:lnTo>
                  <a:pt x="4085265" y="400417"/>
                </a:lnTo>
                <a:lnTo>
                  <a:pt x="4064348" y="435279"/>
                </a:lnTo>
                <a:lnTo>
                  <a:pt x="4038542" y="466691"/>
                </a:lnTo>
                <a:lnTo>
                  <a:pt x="4008396" y="493987"/>
                </a:lnTo>
                <a:lnTo>
                  <a:pt x="3974573" y="516563"/>
                </a:lnTo>
                <a:lnTo>
                  <a:pt x="3937793" y="533941"/>
                </a:lnTo>
                <a:lnTo>
                  <a:pt x="3898867" y="545737"/>
                </a:lnTo>
                <a:lnTo>
                  <a:pt x="3858622" y="551701"/>
                </a:lnTo>
                <a:lnTo>
                  <a:pt x="3845071" y="552366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21288" y="4352607"/>
            <a:ext cx="3155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1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50" spc="-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mbe</a:t>
            </a:r>
            <a:r>
              <a:rPr sz="185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9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29407" y="2743199"/>
            <a:ext cx="3943350" cy="552450"/>
          </a:xfrm>
          <a:custGeom>
            <a:avLst/>
            <a:gdLst/>
            <a:ahLst/>
            <a:cxnLst/>
            <a:rect l="l" t="t" r="r" b="b"/>
            <a:pathLst>
              <a:path w="3943350" h="552450">
                <a:moveTo>
                  <a:pt x="3674318" y="552366"/>
                </a:moveTo>
                <a:lnTo>
                  <a:pt x="268853" y="552366"/>
                </a:lnTo>
                <a:lnTo>
                  <a:pt x="255341" y="551701"/>
                </a:lnTo>
                <a:lnTo>
                  <a:pt x="215212" y="545737"/>
                </a:lnTo>
                <a:lnTo>
                  <a:pt x="176398" y="533941"/>
                </a:lnTo>
                <a:lnTo>
                  <a:pt x="139725" y="516563"/>
                </a:lnTo>
                <a:lnTo>
                  <a:pt x="106001" y="493987"/>
                </a:lnTo>
                <a:lnTo>
                  <a:pt x="75941" y="466691"/>
                </a:lnTo>
                <a:lnTo>
                  <a:pt x="50210" y="435279"/>
                </a:lnTo>
                <a:lnTo>
                  <a:pt x="29354" y="400417"/>
                </a:lnTo>
                <a:lnTo>
                  <a:pt x="13832" y="362873"/>
                </a:lnTo>
                <a:lnTo>
                  <a:pt x="3975" y="323446"/>
                </a:lnTo>
                <a:lnTo>
                  <a:pt x="0" y="283005"/>
                </a:lnTo>
                <a:lnTo>
                  <a:pt x="0" y="269444"/>
                </a:lnTo>
                <a:lnTo>
                  <a:pt x="3975" y="229003"/>
                </a:lnTo>
                <a:lnTo>
                  <a:pt x="13832" y="189576"/>
                </a:lnTo>
                <a:lnTo>
                  <a:pt x="29354" y="152032"/>
                </a:lnTo>
                <a:lnTo>
                  <a:pt x="50210" y="117170"/>
                </a:lnTo>
                <a:lnTo>
                  <a:pt x="75941" y="85758"/>
                </a:lnTo>
                <a:lnTo>
                  <a:pt x="106001" y="58462"/>
                </a:lnTo>
                <a:lnTo>
                  <a:pt x="139725" y="35886"/>
                </a:lnTo>
                <a:lnTo>
                  <a:pt x="176398" y="18508"/>
                </a:lnTo>
                <a:lnTo>
                  <a:pt x="215212" y="6712"/>
                </a:lnTo>
                <a:lnTo>
                  <a:pt x="255341" y="748"/>
                </a:lnTo>
                <a:lnTo>
                  <a:pt x="275621" y="0"/>
                </a:lnTo>
                <a:lnTo>
                  <a:pt x="3674318" y="83"/>
                </a:lnTo>
                <a:lnTo>
                  <a:pt x="3714682" y="4066"/>
                </a:lnTo>
                <a:lnTo>
                  <a:pt x="3754035" y="13942"/>
                </a:lnTo>
                <a:lnTo>
                  <a:pt x="3791507" y="29493"/>
                </a:lnTo>
                <a:lnTo>
                  <a:pt x="3826304" y="50388"/>
                </a:lnTo>
                <a:lnTo>
                  <a:pt x="3857658" y="76168"/>
                </a:lnTo>
                <a:lnTo>
                  <a:pt x="3884902" y="106284"/>
                </a:lnTo>
                <a:lnTo>
                  <a:pt x="3907436" y="140072"/>
                </a:lnTo>
                <a:lnTo>
                  <a:pt x="3924780" y="176814"/>
                </a:lnTo>
                <a:lnTo>
                  <a:pt x="3936555" y="215701"/>
                </a:lnTo>
                <a:lnTo>
                  <a:pt x="3942508" y="255906"/>
                </a:lnTo>
                <a:lnTo>
                  <a:pt x="3943171" y="269444"/>
                </a:lnTo>
                <a:lnTo>
                  <a:pt x="3943171" y="283005"/>
                </a:lnTo>
                <a:lnTo>
                  <a:pt x="3939196" y="323446"/>
                </a:lnTo>
                <a:lnTo>
                  <a:pt x="3929338" y="362873"/>
                </a:lnTo>
                <a:lnTo>
                  <a:pt x="3913816" y="400417"/>
                </a:lnTo>
                <a:lnTo>
                  <a:pt x="3892960" y="435279"/>
                </a:lnTo>
                <a:lnTo>
                  <a:pt x="3867229" y="466691"/>
                </a:lnTo>
                <a:lnTo>
                  <a:pt x="3837170" y="493987"/>
                </a:lnTo>
                <a:lnTo>
                  <a:pt x="3803445" y="516563"/>
                </a:lnTo>
                <a:lnTo>
                  <a:pt x="3766772" y="533941"/>
                </a:lnTo>
                <a:lnTo>
                  <a:pt x="3727959" y="545737"/>
                </a:lnTo>
                <a:lnTo>
                  <a:pt x="3687830" y="551701"/>
                </a:lnTo>
                <a:lnTo>
                  <a:pt x="3674318" y="552366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378425" y="2828607"/>
            <a:ext cx="32423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10" dirty="0">
                <a:latin typeface="Arial MT"/>
                <a:cs typeface="Arial MT"/>
              </a:rPr>
              <a:t>La</a:t>
            </a:r>
            <a:r>
              <a:rPr sz="1850" spc="-10" dirty="0"/>
              <a:t>r</a:t>
            </a:r>
            <a:r>
              <a:rPr sz="2000" spc="-10" dirty="0"/>
              <a:t>ge</a:t>
            </a:r>
            <a:r>
              <a:rPr sz="2000" spc="-60" dirty="0"/>
              <a:t> </a:t>
            </a:r>
            <a:r>
              <a:rPr sz="1850" dirty="0"/>
              <a:t>s</a:t>
            </a:r>
            <a:r>
              <a:rPr sz="2000" dirty="0"/>
              <a:t>i</a:t>
            </a:r>
            <a:r>
              <a:rPr sz="1850" dirty="0"/>
              <a:t>z</a:t>
            </a:r>
            <a:r>
              <a:rPr sz="2000" dirty="0"/>
              <a:t>e</a:t>
            </a:r>
            <a:r>
              <a:rPr sz="2000" spc="-55" dirty="0"/>
              <a:t> </a:t>
            </a:r>
            <a:r>
              <a:rPr sz="1850" dirty="0"/>
              <a:t>o</a:t>
            </a:r>
            <a:r>
              <a:rPr sz="2000" dirty="0"/>
              <a:t>f</a:t>
            </a:r>
            <a:r>
              <a:rPr sz="2000" spc="-25" dirty="0"/>
              <a:t> </a:t>
            </a:r>
            <a:r>
              <a:rPr sz="1850" spc="-55" dirty="0"/>
              <a:t>tr</a:t>
            </a:r>
            <a:r>
              <a:rPr sz="1950" spc="-55" dirty="0">
                <a:latin typeface="Arial MT"/>
                <a:cs typeface="Arial MT"/>
              </a:rPr>
              <a:t>a</a:t>
            </a:r>
            <a:r>
              <a:rPr sz="2000" spc="-55" dirty="0"/>
              <a:t>ining</a:t>
            </a:r>
            <a:r>
              <a:rPr sz="2000" spc="-25" dirty="0"/>
              <a:t> </a:t>
            </a:r>
            <a:r>
              <a:rPr sz="2000" spc="-10" dirty="0"/>
              <a:t>d</a:t>
            </a:r>
            <a:r>
              <a:rPr sz="1950" spc="-10" dirty="0">
                <a:latin typeface="Arial MT"/>
                <a:cs typeface="Arial MT"/>
              </a:rPr>
              <a:t>a</a:t>
            </a:r>
            <a:r>
              <a:rPr sz="1850" spc="-10" dirty="0"/>
              <a:t>t</a:t>
            </a:r>
            <a:r>
              <a:rPr sz="1950" spc="-10" dirty="0">
                <a:latin typeface="Arial MT"/>
                <a:cs typeface="Arial MT"/>
              </a:rPr>
              <a:t>a</a:t>
            </a:r>
            <a:r>
              <a:rPr sz="1850" spc="-10" dirty="0"/>
              <a:t>s</a:t>
            </a:r>
            <a:r>
              <a:rPr sz="2000" spc="-10" dirty="0"/>
              <a:t>e</a:t>
            </a:r>
            <a:r>
              <a:rPr sz="1850" spc="-10" dirty="0"/>
              <a:t>t</a:t>
            </a:r>
            <a:endParaRPr sz="185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949" y="2888257"/>
            <a:ext cx="10960735" cy="9791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100" spc="-280" dirty="0">
                <a:solidFill>
                  <a:srgbClr val="2573EC"/>
                </a:solidFill>
                <a:latin typeface="Arial MT"/>
                <a:cs typeface="Arial MT"/>
              </a:rPr>
              <a:t>W</a:t>
            </a:r>
            <a:r>
              <a:rPr sz="6250" spc="-280" dirty="0">
                <a:solidFill>
                  <a:srgbClr val="2573EC"/>
                </a:solidFill>
              </a:rPr>
              <a:t>h</a:t>
            </a:r>
            <a:r>
              <a:rPr sz="6100" spc="-280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5750" spc="-280" dirty="0">
                <a:solidFill>
                  <a:srgbClr val="2573EC"/>
                </a:solidFill>
              </a:rPr>
              <a:t>t</a:t>
            </a:r>
            <a:r>
              <a:rPr sz="5750" spc="-180" dirty="0">
                <a:solidFill>
                  <a:srgbClr val="2573EC"/>
                </a:solidFill>
              </a:rPr>
              <a:t> </a:t>
            </a:r>
            <a:r>
              <a:rPr sz="6250" spc="75" dirty="0">
                <a:solidFill>
                  <a:srgbClr val="2573EC"/>
                </a:solidFill>
              </a:rPr>
              <a:t>i</a:t>
            </a:r>
            <a:r>
              <a:rPr sz="5750" spc="75" dirty="0">
                <a:solidFill>
                  <a:srgbClr val="2573EC"/>
                </a:solidFill>
              </a:rPr>
              <a:t>s</a:t>
            </a:r>
            <a:r>
              <a:rPr sz="5750" spc="-375" dirty="0">
                <a:solidFill>
                  <a:srgbClr val="2573EC"/>
                </a:solidFill>
              </a:rPr>
              <a:t> </a:t>
            </a:r>
            <a:r>
              <a:rPr sz="6100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6100" spc="-220" dirty="0">
                <a:solidFill>
                  <a:srgbClr val="2573EC"/>
                </a:solidFill>
                <a:latin typeface="Arial MT"/>
                <a:cs typeface="Arial MT"/>
              </a:rPr>
              <a:t> </a:t>
            </a:r>
            <a:r>
              <a:rPr sz="6250" spc="-160" dirty="0">
                <a:solidFill>
                  <a:srgbClr val="2573EC"/>
                </a:solidFill>
              </a:rPr>
              <a:t>l</a:t>
            </a:r>
            <a:r>
              <a:rPr sz="6100" spc="-160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5750" spc="-160" dirty="0">
                <a:solidFill>
                  <a:srgbClr val="2573EC"/>
                </a:solidFill>
              </a:rPr>
              <a:t>r</a:t>
            </a:r>
            <a:r>
              <a:rPr sz="6250" spc="-160" dirty="0">
                <a:solidFill>
                  <a:srgbClr val="2573EC"/>
                </a:solidFill>
              </a:rPr>
              <a:t>ge</a:t>
            </a:r>
            <a:r>
              <a:rPr sz="6250" spc="-310" dirty="0">
                <a:solidFill>
                  <a:srgbClr val="2573EC"/>
                </a:solidFill>
              </a:rPr>
              <a:t> </a:t>
            </a:r>
            <a:r>
              <a:rPr sz="6250" spc="-55" dirty="0">
                <a:solidFill>
                  <a:srgbClr val="2573EC"/>
                </a:solidFill>
              </a:rPr>
              <a:t>l</a:t>
            </a:r>
            <a:r>
              <a:rPr sz="6100" spc="-55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6250" spc="-55" dirty="0">
                <a:solidFill>
                  <a:srgbClr val="2573EC"/>
                </a:solidFill>
              </a:rPr>
              <a:t>ng</a:t>
            </a:r>
            <a:r>
              <a:rPr sz="5750" spc="-55" dirty="0">
                <a:solidFill>
                  <a:srgbClr val="2573EC"/>
                </a:solidFill>
              </a:rPr>
              <a:t>u</a:t>
            </a:r>
            <a:r>
              <a:rPr sz="6100" spc="-55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6250" spc="-55" dirty="0">
                <a:solidFill>
                  <a:srgbClr val="2573EC"/>
                </a:solidFill>
              </a:rPr>
              <a:t>ge</a:t>
            </a:r>
            <a:r>
              <a:rPr sz="6250" spc="-360" dirty="0">
                <a:solidFill>
                  <a:srgbClr val="2573EC"/>
                </a:solidFill>
              </a:rPr>
              <a:t> </a:t>
            </a:r>
            <a:r>
              <a:rPr sz="6250" spc="-80" dirty="0">
                <a:solidFill>
                  <a:srgbClr val="2573EC"/>
                </a:solidFill>
              </a:rPr>
              <a:t>m</a:t>
            </a:r>
            <a:r>
              <a:rPr sz="5750" spc="-80" dirty="0">
                <a:solidFill>
                  <a:srgbClr val="2573EC"/>
                </a:solidFill>
              </a:rPr>
              <a:t>o</a:t>
            </a:r>
            <a:r>
              <a:rPr sz="6250" spc="-80" dirty="0">
                <a:solidFill>
                  <a:srgbClr val="2573EC"/>
                </a:solidFill>
              </a:rPr>
              <a:t>del</a:t>
            </a:r>
            <a:r>
              <a:rPr sz="6150" spc="-80" dirty="0">
                <a:solidFill>
                  <a:srgbClr val="2573EC"/>
                </a:solidFill>
                <a:latin typeface="SimSun"/>
                <a:cs typeface="SimSun"/>
              </a:rPr>
              <a:t>?</a:t>
            </a:r>
            <a:endParaRPr sz="6150">
              <a:latin typeface="SimSun"/>
              <a:cs typeface="SimSu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58074" y="476249"/>
            <a:ext cx="4591050" cy="6238875"/>
            <a:chOff x="7458074" y="476249"/>
            <a:chExt cx="4591050" cy="6238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8074" y="476249"/>
              <a:ext cx="4267200" cy="59150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5174" y="6391274"/>
              <a:ext cx="1123949" cy="3238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99591" y="2869803"/>
            <a:ext cx="6052185" cy="10795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algn="ctr">
              <a:lnSpc>
                <a:spcPts val="2620"/>
              </a:lnSpc>
              <a:spcBef>
                <a:spcPts val="505"/>
              </a:spcBef>
            </a:pPr>
            <a:r>
              <a:rPr sz="2450" spc="-7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7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5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50" spc="-4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-4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5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65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7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ous 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mbe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50" spc="-4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4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450" spc="-9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90" dirty="0">
                <a:solidFill>
                  <a:srgbClr val="FFFFFF"/>
                </a:solidFill>
                <a:latin typeface="Trebuchet MS"/>
                <a:cs typeface="Trebuchet MS"/>
              </a:rPr>
              <a:t>ined</a:t>
            </a:r>
            <a:r>
              <a:rPr sz="25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e d</a:t>
            </a:r>
            <a:r>
              <a:rPr sz="24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dirty="0">
                <a:latin typeface="Microsoft JhengHei UI"/>
                <a:cs typeface="Microsoft JhengHei UI"/>
              </a:rPr>
              <a:t>G</a:t>
            </a:r>
            <a:r>
              <a:rPr sz="4050" dirty="0"/>
              <a:t>PT</a:t>
            </a:r>
            <a:r>
              <a:rPr sz="4050" spc="-280" dirty="0"/>
              <a:t> </a:t>
            </a:r>
            <a:r>
              <a:rPr sz="4050" spc="-20" dirty="0"/>
              <a:t>a</a:t>
            </a:r>
            <a:r>
              <a:rPr sz="4150" spc="-20" dirty="0"/>
              <a:t>nd</a:t>
            </a:r>
            <a:r>
              <a:rPr sz="4150" spc="-290" dirty="0"/>
              <a:t> </a:t>
            </a:r>
            <a:r>
              <a:rPr sz="4150" dirty="0"/>
              <a:t>i</a:t>
            </a:r>
            <a:r>
              <a:rPr sz="3850" dirty="0"/>
              <a:t>ts</a:t>
            </a:r>
            <a:r>
              <a:rPr sz="3850" spc="-215" dirty="0"/>
              <a:t> </a:t>
            </a:r>
            <a:r>
              <a:rPr sz="4150" spc="-35" dirty="0"/>
              <a:t>e</a:t>
            </a:r>
            <a:r>
              <a:rPr sz="3850" spc="-35" dirty="0"/>
              <a:t>vo</a:t>
            </a:r>
            <a:r>
              <a:rPr sz="4150" spc="-35" dirty="0"/>
              <a:t>l</a:t>
            </a:r>
            <a:r>
              <a:rPr sz="3850" spc="-35" dirty="0"/>
              <a:t>ut</a:t>
            </a:r>
            <a:r>
              <a:rPr sz="4150" spc="-35" dirty="0"/>
              <a:t>i</a:t>
            </a:r>
            <a:r>
              <a:rPr sz="3850" spc="-35" dirty="0"/>
              <a:t>o</a:t>
            </a:r>
            <a:r>
              <a:rPr sz="4150" spc="-35" dirty="0"/>
              <a:t>n</a:t>
            </a:r>
            <a:endParaRPr sz="4150">
              <a:latin typeface="Microsoft JhengHei UI"/>
              <a:cs typeface="Microsoft JhengHei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08958" y="4005599"/>
            <a:ext cx="922019" cy="922019"/>
            <a:chOff x="7108958" y="4005599"/>
            <a:chExt cx="922019" cy="922019"/>
          </a:xfrm>
        </p:grpSpPr>
        <p:sp>
          <p:nvSpPr>
            <p:cNvPr id="4" name="object 4"/>
            <p:cNvSpPr/>
            <p:nvPr/>
          </p:nvSpPr>
          <p:spPr>
            <a:xfrm>
              <a:off x="7108958" y="4095750"/>
              <a:ext cx="831850" cy="831850"/>
            </a:xfrm>
            <a:custGeom>
              <a:avLst/>
              <a:gdLst/>
              <a:ahLst/>
              <a:cxnLst/>
              <a:rect l="l" t="t" r="r" b="b"/>
              <a:pathLst>
                <a:path w="831850" h="831850">
                  <a:moveTo>
                    <a:pt x="415791" y="831583"/>
                  </a:moveTo>
                  <a:lnTo>
                    <a:pt x="375036" y="829581"/>
                  </a:lnTo>
                  <a:lnTo>
                    <a:pt x="334674" y="823593"/>
                  </a:lnTo>
                  <a:lnTo>
                    <a:pt x="295093" y="813679"/>
                  </a:lnTo>
                  <a:lnTo>
                    <a:pt x="256674" y="799933"/>
                  </a:lnTo>
                  <a:lnTo>
                    <a:pt x="219788" y="782487"/>
                  </a:lnTo>
                  <a:lnTo>
                    <a:pt x="184790" y="761509"/>
                  </a:lnTo>
                  <a:lnTo>
                    <a:pt x="152016" y="737202"/>
                  </a:lnTo>
                  <a:lnTo>
                    <a:pt x="121782" y="709800"/>
                  </a:lnTo>
                  <a:lnTo>
                    <a:pt x="94380" y="679566"/>
                  </a:lnTo>
                  <a:lnTo>
                    <a:pt x="70073" y="646792"/>
                  </a:lnTo>
                  <a:lnTo>
                    <a:pt x="49096" y="611794"/>
                  </a:lnTo>
                  <a:lnTo>
                    <a:pt x="31650" y="574908"/>
                  </a:lnTo>
                  <a:lnTo>
                    <a:pt x="17903" y="536489"/>
                  </a:lnTo>
                  <a:lnTo>
                    <a:pt x="7989" y="496908"/>
                  </a:lnTo>
                  <a:lnTo>
                    <a:pt x="2002" y="456546"/>
                  </a:lnTo>
                  <a:lnTo>
                    <a:pt x="0" y="415791"/>
                  </a:lnTo>
                  <a:lnTo>
                    <a:pt x="125" y="405584"/>
                  </a:lnTo>
                  <a:lnTo>
                    <a:pt x="3127" y="364891"/>
                  </a:lnTo>
                  <a:lnTo>
                    <a:pt x="10103" y="324688"/>
                  </a:lnTo>
                  <a:lnTo>
                    <a:pt x="20986" y="285362"/>
                  </a:lnTo>
                  <a:lnTo>
                    <a:pt x="35671" y="247292"/>
                  </a:lnTo>
                  <a:lnTo>
                    <a:pt x="54018" y="210845"/>
                  </a:lnTo>
                  <a:lnTo>
                    <a:pt x="75848" y="176372"/>
                  </a:lnTo>
                  <a:lnTo>
                    <a:pt x="100952" y="144205"/>
                  </a:lnTo>
                  <a:lnTo>
                    <a:pt x="129088" y="114653"/>
                  </a:lnTo>
                  <a:lnTo>
                    <a:pt x="159985" y="88001"/>
                  </a:lnTo>
                  <a:lnTo>
                    <a:pt x="193346" y="64506"/>
                  </a:lnTo>
                  <a:lnTo>
                    <a:pt x="228849" y="44394"/>
                  </a:lnTo>
                  <a:lnTo>
                    <a:pt x="266152" y="27859"/>
                  </a:lnTo>
                  <a:lnTo>
                    <a:pt x="304897" y="15060"/>
                  </a:lnTo>
                  <a:lnTo>
                    <a:pt x="344710" y="6120"/>
                  </a:lnTo>
                  <a:lnTo>
                    <a:pt x="385207" y="1126"/>
                  </a:lnTo>
                  <a:lnTo>
                    <a:pt x="415791" y="0"/>
                  </a:lnTo>
                  <a:lnTo>
                    <a:pt x="425998" y="125"/>
                  </a:lnTo>
                  <a:lnTo>
                    <a:pt x="466692" y="3127"/>
                  </a:lnTo>
                  <a:lnTo>
                    <a:pt x="506895" y="10103"/>
                  </a:lnTo>
                  <a:lnTo>
                    <a:pt x="546220" y="20986"/>
                  </a:lnTo>
                  <a:lnTo>
                    <a:pt x="584290" y="35671"/>
                  </a:lnTo>
                  <a:lnTo>
                    <a:pt x="620737" y="54018"/>
                  </a:lnTo>
                  <a:lnTo>
                    <a:pt x="655210" y="75848"/>
                  </a:lnTo>
                  <a:lnTo>
                    <a:pt x="687377" y="100952"/>
                  </a:lnTo>
                  <a:lnTo>
                    <a:pt x="716929" y="129088"/>
                  </a:lnTo>
                  <a:lnTo>
                    <a:pt x="743581" y="159985"/>
                  </a:lnTo>
                  <a:lnTo>
                    <a:pt x="767076" y="193346"/>
                  </a:lnTo>
                  <a:lnTo>
                    <a:pt x="787188" y="228849"/>
                  </a:lnTo>
                  <a:lnTo>
                    <a:pt x="803723" y="266153"/>
                  </a:lnTo>
                  <a:lnTo>
                    <a:pt x="816522" y="304897"/>
                  </a:lnTo>
                  <a:lnTo>
                    <a:pt x="825462" y="344710"/>
                  </a:lnTo>
                  <a:lnTo>
                    <a:pt x="830457" y="385207"/>
                  </a:lnTo>
                  <a:lnTo>
                    <a:pt x="831583" y="415791"/>
                  </a:lnTo>
                  <a:lnTo>
                    <a:pt x="831458" y="425998"/>
                  </a:lnTo>
                  <a:lnTo>
                    <a:pt x="828456" y="466692"/>
                  </a:lnTo>
                  <a:lnTo>
                    <a:pt x="821479" y="506895"/>
                  </a:lnTo>
                  <a:lnTo>
                    <a:pt x="810596" y="546220"/>
                  </a:lnTo>
                  <a:lnTo>
                    <a:pt x="795910" y="584290"/>
                  </a:lnTo>
                  <a:lnTo>
                    <a:pt x="777564" y="620737"/>
                  </a:lnTo>
                  <a:lnTo>
                    <a:pt x="755734" y="655210"/>
                  </a:lnTo>
                  <a:lnTo>
                    <a:pt x="730630" y="687377"/>
                  </a:lnTo>
                  <a:lnTo>
                    <a:pt x="702494" y="716929"/>
                  </a:lnTo>
                  <a:lnTo>
                    <a:pt x="671597" y="743581"/>
                  </a:lnTo>
                  <a:lnTo>
                    <a:pt x="638236" y="767076"/>
                  </a:lnTo>
                  <a:lnTo>
                    <a:pt x="602733" y="787188"/>
                  </a:lnTo>
                  <a:lnTo>
                    <a:pt x="565430" y="803723"/>
                  </a:lnTo>
                  <a:lnTo>
                    <a:pt x="526685" y="816522"/>
                  </a:lnTo>
                  <a:lnTo>
                    <a:pt x="486873" y="825462"/>
                  </a:lnTo>
                  <a:lnTo>
                    <a:pt x="446376" y="830457"/>
                  </a:lnTo>
                  <a:lnTo>
                    <a:pt x="415791" y="831583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56" y="4005599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39">
                  <a:moveTo>
                    <a:pt x="6735" y="370435"/>
                  </a:moveTo>
                  <a:lnTo>
                    <a:pt x="0" y="363700"/>
                  </a:lnTo>
                  <a:lnTo>
                    <a:pt x="13470" y="350229"/>
                  </a:lnTo>
                  <a:lnTo>
                    <a:pt x="20205" y="356965"/>
                  </a:lnTo>
                  <a:lnTo>
                    <a:pt x="6735" y="370435"/>
                  </a:lnTo>
                  <a:close/>
                </a:path>
                <a:path w="370840" h="370839">
                  <a:moveTo>
                    <a:pt x="33675" y="343494"/>
                  </a:moveTo>
                  <a:lnTo>
                    <a:pt x="26940" y="336759"/>
                  </a:lnTo>
                  <a:lnTo>
                    <a:pt x="40411" y="323289"/>
                  </a:lnTo>
                  <a:lnTo>
                    <a:pt x="47146" y="330024"/>
                  </a:lnTo>
                  <a:lnTo>
                    <a:pt x="33675" y="343494"/>
                  </a:lnTo>
                  <a:close/>
                </a:path>
                <a:path w="370840" h="370839">
                  <a:moveTo>
                    <a:pt x="60616" y="316554"/>
                  </a:moveTo>
                  <a:lnTo>
                    <a:pt x="53881" y="309818"/>
                  </a:lnTo>
                  <a:lnTo>
                    <a:pt x="67351" y="296348"/>
                  </a:lnTo>
                  <a:lnTo>
                    <a:pt x="74087" y="303083"/>
                  </a:lnTo>
                  <a:lnTo>
                    <a:pt x="60616" y="316554"/>
                  </a:lnTo>
                  <a:close/>
                </a:path>
                <a:path w="370840" h="370839">
                  <a:moveTo>
                    <a:pt x="87557" y="289613"/>
                  </a:moveTo>
                  <a:lnTo>
                    <a:pt x="80822" y="282878"/>
                  </a:lnTo>
                  <a:lnTo>
                    <a:pt x="94292" y="269407"/>
                  </a:lnTo>
                  <a:lnTo>
                    <a:pt x="101027" y="276142"/>
                  </a:lnTo>
                  <a:lnTo>
                    <a:pt x="87557" y="289613"/>
                  </a:lnTo>
                  <a:close/>
                </a:path>
                <a:path w="370840" h="370839">
                  <a:moveTo>
                    <a:pt x="114498" y="262672"/>
                  </a:moveTo>
                  <a:lnTo>
                    <a:pt x="107763" y="255937"/>
                  </a:lnTo>
                  <a:lnTo>
                    <a:pt x="121233" y="242466"/>
                  </a:lnTo>
                  <a:lnTo>
                    <a:pt x="127968" y="249202"/>
                  </a:lnTo>
                  <a:lnTo>
                    <a:pt x="114498" y="262672"/>
                  </a:lnTo>
                  <a:close/>
                </a:path>
                <a:path w="370840" h="370839">
                  <a:moveTo>
                    <a:pt x="141438" y="235731"/>
                  </a:moveTo>
                  <a:lnTo>
                    <a:pt x="134703" y="228996"/>
                  </a:lnTo>
                  <a:lnTo>
                    <a:pt x="148174" y="215526"/>
                  </a:lnTo>
                  <a:lnTo>
                    <a:pt x="154909" y="222261"/>
                  </a:lnTo>
                  <a:lnTo>
                    <a:pt x="141438" y="235731"/>
                  </a:lnTo>
                  <a:close/>
                </a:path>
                <a:path w="370840" h="370839">
                  <a:moveTo>
                    <a:pt x="168379" y="208790"/>
                  </a:moveTo>
                  <a:lnTo>
                    <a:pt x="161644" y="202055"/>
                  </a:lnTo>
                  <a:lnTo>
                    <a:pt x="175115" y="188585"/>
                  </a:lnTo>
                  <a:lnTo>
                    <a:pt x="181850" y="195320"/>
                  </a:lnTo>
                  <a:lnTo>
                    <a:pt x="168379" y="208790"/>
                  </a:lnTo>
                  <a:close/>
                </a:path>
                <a:path w="370840" h="370839">
                  <a:moveTo>
                    <a:pt x="195320" y="181850"/>
                  </a:moveTo>
                  <a:lnTo>
                    <a:pt x="188585" y="175114"/>
                  </a:lnTo>
                  <a:lnTo>
                    <a:pt x="202055" y="161644"/>
                  </a:lnTo>
                  <a:lnTo>
                    <a:pt x="208790" y="168379"/>
                  </a:lnTo>
                  <a:lnTo>
                    <a:pt x="195320" y="181850"/>
                  </a:lnTo>
                  <a:close/>
                </a:path>
                <a:path w="370840" h="370839">
                  <a:moveTo>
                    <a:pt x="222261" y="154909"/>
                  </a:moveTo>
                  <a:lnTo>
                    <a:pt x="215526" y="148174"/>
                  </a:lnTo>
                  <a:lnTo>
                    <a:pt x="228996" y="134703"/>
                  </a:lnTo>
                  <a:lnTo>
                    <a:pt x="235731" y="141439"/>
                  </a:lnTo>
                  <a:lnTo>
                    <a:pt x="222261" y="154909"/>
                  </a:lnTo>
                  <a:close/>
                </a:path>
                <a:path w="370840" h="370839">
                  <a:moveTo>
                    <a:pt x="249201" y="127968"/>
                  </a:moveTo>
                  <a:lnTo>
                    <a:pt x="242466" y="121233"/>
                  </a:lnTo>
                  <a:lnTo>
                    <a:pt x="255937" y="107763"/>
                  </a:lnTo>
                  <a:lnTo>
                    <a:pt x="262672" y="114498"/>
                  </a:lnTo>
                  <a:lnTo>
                    <a:pt x="249201" y="127968"/>
                  </a:lnTo>
                  <a:close/>
                </a:path>
                <a:path w="370840" h="370839">
                  <a:moveTo>
                    <a:pt x="276142" y="101027"/>
                  </a:moveTo>
                  <a:lnTo>
                    <a:pt x="269407" y="94292"/>
                  </a:lnTo>
                  <a:lnTo>
                    <a:pt x="282878" y="80822"/>
                  </a:lnTo>
                  <a:lnTo>
                    <a:pt x="289613" y="87557"/>
                  </a:lnTo>
                  <a:lnTo>
                    <a:pt x="276142" y="101027"/>
                  </a:lnTo>
                  <a:close/>
                </a:path>
                <a:path w="370840" h="370839">
                  <a:moveTo>
                    <a:pt x="303083" y="74087"/>
                  </a:moveTo>
                  <a:lnTo>
                    <a:pt x="296348" y="67351"/>
                  </a:lnTo>
                  <a:lnTo>
                    <a:pt x="309818" y="53881"/>
                  </a:lnTo>
                  <a:lnTo>
                    <a:pt x="316553" y="60616"/>
                  </a:lnTo>
                  <a:lnTo>
                    <a:pt x="303083" y="74087"/>
                  </a:lnTo>
                  <a:close/>
                </a:path>
                <a:path w="370840" h="370839">
                  <a:moveTo>
                    <a:pt x="330024" y="47146"/>
                  </a:moveTo>
                  <a:lnTo>
                    <a:pt x="323289" y="40411"/>
                  </a:lnTo>
                  <a:lnTo>
                    <a:pt x="336759" y="26940"/>
                  </a:lnTo>
                  <a:lnTo>
                    <a:pt x="343494" y="33675"/>
                  </a:lnTo>
                  <a:lnTo>
                    <a:pt x="330024" y="47146"/>
                  </a:lnTo>
                  <a:close/>
                </a:path>
                <a:path w="370840" h="370839">
                  <a:moveTo>
                    <a:pt x="356964" y="20205"/>
                  </a:moveTo>
                  <a:lnTo>
                    <a:pt x="350229" y="13470"/>
                  </a:lnTo>
                  <a:lnTo>
                    <a:pt x="363700" y="0"/>
                  </a:lnTo>
                  <a:lnTo>
                    <a:pt x="370435" y="6735"/>
                  </a:lnTo>
                  <a:lnTo>
                    <a:pt x="356964" y="20205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69150" y="5013193"/>
            <a:ext cx="7143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FFFFFF"/>
                </a:solidFill>
                <a:latin typeface="Microsoft JhengHei UI"/>
                <a:cs typeface="Microsoft JhengHei UI"/>
              </a:rPr>
              <a:t>G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PT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9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074" y="4692457"/>
            <a:ext cx="231967" cy="23196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73199" y="4057370"/>
            <a:ext cx="1478915" cy="1282700"/>
          </a:xfrm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2325"/>
              </a:spcBef>
            </a:pPr>
            <a:r>
              <a:rPr sz="3300" spc="-50" dirty="0">
                <a:solidFill>
                  <a:srgbClr val="FFFFFF"/>
                </a:solidFill>
                <a:latin typeface="Trebuchet MS"/>
                <a:cs typeface="Trebuchet MS"/>
              </a:rPr>
              <a:t>117</a:t>
            </a:r>
            <a:r>
              <a:rPr sz="3250" spc="-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3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950" dirty="0">
                <a:solidFill>
                  <a:srgbClr val="FFFFFF"/>
                </a:solidFill>
                <a:latin typeface="Microsoft JhengHei UI"/>
                <a:cs typeface="Microsoft JhengHei UI"/>
              </a:rPr>
              <a:t>G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PT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9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0574" y="4692457"/>
            <a:ext cx="231967" cy="23196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11650" y="4057370"/>
            <a:ext cx="1311910" cy="1282700"/>
          </a:xfrm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2325"/>
              </a:spcBef>
            </a:pPr>
            <a:r>
              <a:rPr sz="3300" spc="-290" dirty="0">
                <a:solidFill>
                  <a:srgbClr val="FFFFFF"/>
                </a:solidFill>
                <a:latin typeface="Trebuchet MS"/>
                <a:cs typeface="Trebuchet MS"/>
              </a:rPr>
              <a:t>1.5</a:t>
            </a:r>
            <a:r>
              <a:rPr sz="3250" spc="-29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endParaRPr sz="32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950" dirty="0">
                <a:solidFill>
                  <a:srgbClr val="FFFFFF"/>
                </a:solidFill>
                <a:latin typeface="Microsoft JhengHei UI"/>
                <a:cs typeface="Microsoft JhengHei UI"/>
              </a:rPr>
              <a:t>G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PT</a:t>
            </a:r>
            <a:r>
              <a:rPr sz="19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48750" y="2257425"/>
            <a:ext cx="2667000" cy="2667000"/>
          </a:xfrm>
          <a:custGeom>
            <a:avLst/>
            <a:gdLst/>
            <a:ahLst/>
            <a:cxnLst/>
            <a:rect l="l" t="t" r="r" b="b"/>
            <a:pathLst>
              <a:path w="2667000" h="2667000">
                <a:moveTo>
                  <a:pt x="1333499" y="2666999"/>
                </a:moveTo>
                <a:lnTo>
                  <a:pt x="1284418" y="2666096"/>
                </a:lnTo>
                <a:lnTo>
                  <a:pt x="1235401" y="2663386"/>
                </a:lnTo>
                <a:lnTo>
                  <a:pt x="1186517" y="2658874"/>
                </a:lnTo>
                <a:lnTo>
                  <a:pt x="1137834" y="2652566"/>
                </a:lnTo>
                <a:lnTo>
                  <a:pt x="1089417" y="2644470"/>
                </a:lnTo>
                <a:lnTo>
                  <a:pt x="1041328" y="2634598"/>
                </a:lnTo>
                <a:lnTo>
                  <a:pt x="993635" y="2622962"/>
                </a:lnTo>
                <a:lnTo>
                  <a:pt x="946405" y="2609579"/>
                </a:lnTo>
                <a:lnTo>
                  <a:pt x="899699" y="2594467"/>
                </a:lnTo>
                <a:lnTo>
                  <a:pt x="853579" y="2577645"/>
                </a:lnTo>
                <a:lnTo>
                  <a:pt x="808110" y="2559137"/>
                </a:lnTo>
                <a:lnTo>
                  <a:pt x="763355" y="2538969"/>
                </a:lnTo>
                <a:lnTo>
                  <a:pt x="719372" y="2517167"/>
                </a:lnTo>
                <a:lnTo>
                  <a:pt x="676220" y="2493760"/>
                </a:lnTo>
                <a:lnTo>
                  <a:pt x="633958" y="2468781"/>
                </a:lnTo>
                <a:lnTo>
                  <a:pt x="592646" y="2442264"/>
                </a:lnTo>
                <a:lnTo>
                  <a:pt x="552339" y="2414244"/>
                </a:lnTo>
                <a:lnTo>
                  <a:pt x="513088" y="2384759"/>
                </a:lnTo>
                <a:lnTo>
                  <a:pt x="474949" y="2353849"/>
                </a:lnTo>
                <a:lnTo>
                  <a:pt x="437976" y="2321557"/>
                </a:lnTo>
                <a:lnTo>
                  <a:pt x="402216" y="2287927"/>
                </a:lnTo>
                <a:lnTo>
                  <a:pt x="367716" y="2253001"/>
                </a:lnTo>
                <a:lnTo>
                  <a:pt x="334525" y="2216830"/>
                </a:lnTo>
                <a:lnTo>
                  <a:pt x="302690" y="2179463"/>
                </a:lnTo>
                <a:lnTo>
                  <a:pt x="272252" y="2140949"/>
                </a:lnTo>
                <a:lnTo>
                  <a:pt x="243250" y="2101339"/>
                </a:lnTo>
                <a:lnTo>
                  <a:pt x="215726" y="2060689"/>
                </a:lnTo>
                <a:lnTo>
                  <a:pt x="189718" y="2019055"/>
                </a:lnTo>
                <a:lnTo>
                  <a:pt x="165261" y="1976492"/>
                </a:lnTo>
                <a:lnTo>
                  <a:pt x="142385" y="1933056"/>
                </a:lnTo>
                <a:lnTo>
                  <a:pt x="121123" y="1888807"/>
                </a:lnTo>
                <a:lnTo>
                  <a:pt x="101506" y="1843807"/>
                </a:lnTo>
                <a:lnTo>
                  <a:pt x="83558" y="1798117"/>
                </a:lnTo>
                <a:lnTo>
                  <a:pt x="67304" y="1751794"/>
                </a:lnTo>
                <a:lnTo>
                  <a:pt x="52765" y="1704904"/>
                </a:lnTo>
                <a:lnTo>
                  <a:pt x="39963" y="1657513"/>
                </a:lnTo>
                <a:lnTo>
                  <a:pt x="28913" y="1609683"/>
                </a:lnTo>
                <a:lnTo>
                  <a:pt x="19632" y="1561477"/>
                </a:lnTo>
                <a:lnTo>
                  <a:pt x="12131" y="1512961"/>
                </a:lnTo>
                <a:lnTo>
                  <a:pt x="6421" y="1464205"/>
                </a:lnTo>
                <a:lnTo>
                  <a:pt x="2509" y="1415272"/>
                </a:lnTo>
                <a:lnTo>
                  <a:pt x="401" y="1366225"/>
                </a:lnTo>
                <a:lnTo>
                  <a:pt x="0" y="1333499"/>
                </a:lnTo>
                <a:lnTo>
                  <a:pt x="100" y="1317134"/>
                </a:lnTo>
                <a:lnTo>
                  <a:pt x="1606" y="1268067"/>
                </a:lnTo>
                <a:lnTo>
                  <a:pt x="4916" y="1219090"/>
                </a:lnTo>
                <a:lnTo>
                  <a:pt x="10028" y="1170265"/>
                </a:lnTo>
                <a:lnTo>
                  <a:pt x="16933" y="1121661"/>
                </a:lnTo>
                <a:lnTo>
                  <a:pt x="25622" y="1073346"/>
                </a:lnTo>
                <a:lnTo>
                  <a:pt x="36084" y="1025385"/>
                </a:lnTo>
                <a:lnTo>
                  <a:pt x="48304" y="977838"/>
                </a:lnTo>
                <a:lnTo>
                  <a:pt x="62266" y="930773"/>
                </a:lnTo>
                <a:lnTo>
                  <a:pt x="77950" y="884257"/>
                </a:lnTo>
                <a:lnTo>
                  <a:pt x="95336" y="838349"/>
                </a:lnTo>
                <a:lnTo>
                  <a:pt x="114401" y="793110"/>
                </a:lnTo>
                <a:lnTo>
                  <a:pt x="135118" y="748603"/>
                </a:lnTo>
                <a:lnTo>
                  <a:pt x="157457" y="704892"/>
                </a:lnTo>
                <a:lnTo>
                  <a:pt x="181391" y="662032"/>
                </a:lnTo>
                <a:lnTo>
                  <a:pt x="206887" y="620080"/>
                </a:lnTo>
                <a:lnTo>
                  <a:pt x="233910" y="579095"/>
                </a:lnTo>
                <a:lnTo>
                  <a:pt x="262422" y="539134"/>
                </a:lnTo>
                <a:lnTo>
                  <a:pt x="292386" y="500250"/>
                </a:lnTo>
                <a:lnTo>
                  <a:pt x="323761" y="462493"/>
                </a:lnTo>
                <a:lnTo>
                  <a:pt x="356506" y="425917"/>
                </a:lnTo>
                <a:lnTo>
                  <a:pt x="390573" y="390573"/>
                </a:lnTo>
                <a:lnTo>
                  <a:pt x="425917" y="356506"/>
                </a:lnTo>
                <a:lnTo>
                  <a:pt x="462493" y="323761"/>
                </a:lnTo>
                <a:lnTo>
                  <a:pt x="500250" y="292386"/>
                </a:lnTo>
                <a:lnTo>
                  <a:pt x="539134" y="262422"/>
                </a:lnTo>
                <a:lnTo>
                  <a:pt x="579095" y="233910"/>
                </a:lnTo>
                <a:lnTo>
                  <a:pt x="620080" y="206887"/>
                </a:lnTo>
                <a:lnTo>
                  <a:pt x="662032" y="181391"/>
                </a:lnTo>
                <a:lnTo>
                  <a:pt x="704892" y="157457"/>
                </a:lnTo>
                <a:lnTo>
                  <a:pt x="748603" y="135118"/>
                </a:lnTo>
                <a:lnTo>
                  <a:pt x="793110" y="114401"/>
                </a:lnTo>
                <a:lnTo>
                  <a:pt x="838349" y="95336"/>
                </a:lnTo>
                <a:lnTo>
                  <a:pt x="884257" y="77950"/>
                </a:lnTo>
                <a:lnTo>
                  <a:pt x="930773" y="62266"/>
                </a:lnTo>
                <a:lnTo>
                  <a:pt x="977838" y="48304"/>
                </a:lnTo>
                <a:lnTo>
                  <a:pt x="1025385" y="36084"/>
                </a:lnTo>
                <a:lnTo>
                  <a:pt x="1073346" y="25622"/>
                </a:lnTo>
                <a:lnTo>
                  <a:pt x="1121661" y="16933"/>
                </a:lnTo>
                <a:lnTo>
                  <a:pt x="1170265" y="10028"/>
                </a:lnTo>
                <a:lnTo>
                  <a:pt x="1219090" y="4916"/>
                </a:lnTo>
                <a:lnTo>
                  <a:pt x="1268067" y="1606"/>
                </a:lnTo>
                <a:lnTo>
                  <a:pt x="1317134" y="100"/>
                </a:lnTo>
                <a:lnTo>
                  <a:pt x="1333499" y="0"/>
                </a:lnTo>
                <a:lnTo>
                  <a:pt x="1349865" y="100"/>
                </a:lnTo>
                <a:lnTo>
                  <a:pt x="1398931" y="1606"/>
                </a:lnTo>
                <a:lnTo>
                  <a:pt x="1447909" y="4916"/>
                </a:lnTo>
                <a:lnTo>
                  <a:pt x="1496734" y="10028"/>
                </a:lnTo>
                <a:lnTo>
                  <a:pt x="1545338" y="16933"/>
                </a:lnTo>
                <a:lnTo>
                  <a:pt x="1593652" y="25622"/>
                </a:lnTo>
                <a:lnTo>
                  <a:pt x="1641614" y="36084"/>
                </a:lnTo>
                <a:lnTo>
                  <a:pt x="1689161" y="48304"/>
                </a:lnTo>
                <a:lnTo>
                  <a:pt x="1736225" y="62266"/>
                </a:lnTo>
                <a:lnTo>
                  <a:pt x="1782742" y="77950"/>
                </a:lnTo>
                <a:lnTo>
                  <a:pt x="1828649" y="95336"/>
                </a:lnTo>
                <a:lnTo>
                  <a:pt x="1873888" y="114401"/>
                </a:lnTo>
                <a:lnTo>
                  <a:pt x="1918395" y="135118"/>
                </a:lnTo>
                <a:lnTo>
                  <a:pt x="1962107" y="157457"/>
                </a:lnTo>
                <a:lnTo>
                  <a:pt x="2004966" y="181391"/>
                </a:lnTo>
                <a:lnTo>
                  <a:pt x="2046918" y="206887"/>
                </a:lnTo>
                <a:lnTo>
                  <a:pt x="2087904" y="233910"/>
                </a:lnTo>
                <a:lnTo>
                  <a:pt x="2127864" y="262422"/>
                </a:lnTo>
                <a:lnTo>
                  <a:pt x="2166748" y="292386"/>
                </a:lnTo>
                <a:lnTo>
                  <a:pt x="2204505" y="323761"/>
                </a:lnTo>
                <a:lnTo>
                  <a:pt x="2241081" y="356506"/>
                </a:lnTo>
                <a:lnTo>
                  <a:pt x="2276426" y="390573"/>
                </a:lnTo>
                <a:lnTo>
                  <a:pt x="2310493" y="425917"/>
                </a:lnTo>
                <a:lnTo>
                  <a:pt x="2343237" y="462493"/>
                </a:lnTo>
                <a:lnTo>
                  <a:pt x="2374613" y="500250"/>
                </a:lnTo>
                <a:lnTo>
                  <a:pt x="2404576" y="539134"/>
                </a:lnTo>
                <a:lnTo>
                  <a:pt x="2433088" y="579095"/>
                </a:lnTo>
                <a:lnTo>
                  <a:pt x="2460111" y="620080"/>
                </a:lnTo>
                <a:lnTo>
                  <a:pt x="2485608" y="662032"/>
                </a:lnTo>
                <a:lnTo>
                  <a:pt x="2509541" y="704892"/>
                </a:lnTo>
                <a:lnTo>
                  <a:pt x="2531881" y="748603"/>
                </a:lnTo>
                <a:lnTo>
                  <a:pt x="2552598" y="793110"/>
                </a:lnTo>
                <a:lnTo>
                  <a:pt x="2571662" y="838349"/>
                </a:lnTo>
                <a:lnTo>
                  <a:pt x="2589048" y="884257"/>
                </a:lnTo>
                <a:lnTo>
                  <a:pt x="2604733" y="930773"/>
                </a:lnTo>
                <a:lnTo>
                  <a:pt x="2618695" y="977838"/>
                </a:lnTo>
                <a:lnTo>
                  <a:pt x="2630915" y="1025385"/>
                </a:lnTo>
                <a:lnTo>
                  <a:pt x="2641376" y="1073346"/>
                </a:lnTo>
                <a:lnTo>
                  <a:pt x="2650065" y="1121661"/>
                </a:lnTo>
                <a:lnTo>
                  <a:pt x="2656971" y="1170265"/>
                </a:lnTo>
                <a:lnTo>
                  <a:pt x="2662083" y="1219090"/>
                </a:lnTo>
                <a:lnTo>
                  <a:pt x="2665393" y="1268067"/>
                </a:lnTo>
                <a:lnTo>
                  <a:pt x="2666899" y="1317134"/>
                </a:lnTo>
                <a:lnTo>
                  <a:pt x="2666999" y="1333499"/>
                </a:lnTo>
                <a:lnTo>
                  <a:pt x="2666899" y="1349865"/>
                </a:lnTo>
                <a:lnTo>
                  <a:pt x="2665393" y="1398931"/>
                </a:lnTo>
                <a:lnTo>
                  <a:pt x="2662083" y="1447909"/>
                </a:lnTo>
                <a:lnTo>
                  <a:pt x="2656971" y="1496734"/>
                </a:lnTo>
                <a:lnTo>
                  <a:pt x="2650065" y="1545338"/>
                </a:lnTo>
                <a:lnTo>
                  <a:pt x="2641376" y="1593652"/>
                </a:lnTo>
                <a:lnTo>
                  <a:pt x="2630915" y="1641614"/>
                </a:lnTo>
                <a:lnTo>
                  <a:pt x="2618695" y="1689161"/>
                </a:lnTo>
                <a:lnTo>
                  <a:pt x="2604733" y="1736225"/>
                </a:lnTo>
                <a:lnTo>
                  <a:pt x="2589048" y="1782742"/>
                </a:lnTo>
                <a:lnTo>
                  <a:pt x="2571662" y="1828649"/>
                </a:lnTo>
                <a:lnTo>
                  <a:pt x="2552598" y="1873888"/>
                </a:lnTo>
                <a:lnTo>
                  <a:pt x="2531881" y="1918395"/>
                </a:lnTo>
                <a:lnTo>
                  <a:pt x="2509541" y="1962107"/>
                </a:lnTo>
                <a:lnTo>
                  <a:pt x="2485608" y="2004966"/>
                </a:lnTo>
                <a:lnTo>
                  <a:pt x="2460111" y="2046918"/>
                </a:lnTo>
                <a:lnTo>
                  <a:pt x="2433088" y="2087904"/>
                </a:lnTo>
                <a:lnTo>
                  <a:pt x="2404576" y="2127864"/>
                </a:lnTo>
                <a:lnTo>
                  <a:pt x="2374613" y="2166748"/>
                </a:lnTo>
                <a:lnTo>
                  <a:pt x="2343237" y="2204505"/>
                </a:lnTo>
                <a:lnTo>
                  <a:pt x="2310493" y="2241081"/>
                </a:lnTo>
                <a:lnTo>
                  <a:pt x="2276426" y="2276426"/>
                </a:lnTo>
                <a:lnTo>
                  <a:pt x="2241081" y="2310493"/>
                </a:lnTo>
                <a:lnTo>
                  <a:pt x="2204505" y="2343237"/>
                </a:lnTo>
                <a:lnTo>
                  <a:pt x="2166748" y="2374613"/>
                </a:lnTo>
                <a:lnTo>
                  <a:pt x="2127864" y="2404576"/>
                </a:lnTo>
                <a:lnTo>
                  <a:pt x="2087904" y="2433088"/>
                </a:lnTo>
                <a:lnTo>
                  <a:pt x="2046919" y="2460111"/>
                </a:lnTo>
                <a:lnTo>
                  <a:pt x="2004967" y="2485608"/>
                </a:lnTo>
                <a:lnTo>
                  <a:pt x="1962107" y="2509541"/>
                </a:lnTo>
                <a:lnTo>
                  <a:pt x="1918395" y="2531881"/>
                </a:lnTo>
                <a:lnTo>
                  <a:pt x="1873888" y="2552598"/>
                </a:lnTo>
                <a:lnTo>
                  <a:pt x="1828649" y="2571662"/>
                </a:lnTo>
                <a:lnTo>
                  <a:pt x="1782742" y="2589048"/>
                </a:lnTo>
                <a:lnTo>
                  <a:pt x="1736225" y="2604733"/>
                </a:lnTo>
                <a:lnTo>
                  <a:pt x="1689161" y="2618695"/>
                </a:lnTo>
                <a:lnTo>
                  <a:pt x="1641614" y="2630915"/>
                </a:lnTo>
                <a:lnTo>
                  <a:pt x="1593652" y="2641376"/>
                </a:lnTo>
                <a:lnTo>
                  <a:pt x="1545338" y="2650065"/>
                </a:lnTo>
                <a:lnTo>
                  <a:pt x="1496734" y="2656971"/>
                </a:lnTo>
                <a:lnTo>
                  <a:pt x="1447909" y="2662083"/>
                </a:lnTo>
                <a:lnTo>
                  <a:pt x="1398931" y="2665393"/>
                </a:lnTo>
                <a:lnTo>
                  <a:pt x="1349865" y="2666899"/>
                </a:lnTo>
                <a:lnTo>
                  <a:pt x="1333499" y="2666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70601" y="3283788"/>
            <a:ext cx="2693035" cy="889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39925">
              <a:lnSpc>
                <a:spcPts val="3404"/>
              </a:lnSpc>
              <a:spcBef>
                <a:spcPts val="90"/>
              </a:spcBef>
            </a:pPr>
            <a:r>
              <a:rPr sz="3300" spc="-175" dirty="0">
                <a:solidFill>
                  <a:srgbClr val="FFFFFF"/>
                </a:solidFill>
                <a:latin typeface="Trebuchet MS"/>
                <a:cs typeface="Trebuchet MS"/>
              </a:rPr>
              <a:t>1.8</a:t>
            </a:r>
            <a:r>
              <a:rPr sz="3250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3250">
              <a:latin typeface="Trebuchet MS"/>
              <a:cs typeface="Trebuchet MS"/>
            </a:endParaRPr>
          </a:p>
          <a:p>
            <a:pPr marL="12700">
              <a:lnSpc>
                <a:spcPts val="3404"/>
              </a:lnSpc>
            </a:pPr>
            <a:r>
              <a:rPr sz="3300" spc="-20" dirty="0">
                <a:solidFill>
                  <a:srgbClr val="FFFFFF"/>
                </a:solidFill>
                <a:latin typeface="Trebuchet MS"/>
                <a:cs typeface="Trebuchet MS"/>
              </a:rPr>
              <a:t>175</a:t>
            </a:r>
            <a:r>
              <a:rPr sz="3250" spc="-2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endParaRPr sz="32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26649" y="5013193"/>
            <a:ext cx="7156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FFFFFF"/>
                </a:solidFill>
                <a:latin typeface="Microsoft JhengHei UI"/>
                <a:cs typeface="Microsoft JhengHei UI"/>
              </a:rPr>
              <a:t>G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PT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7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95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1663" y="2553096"/>
            <a:ext cx="8590280" cy="169926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 marR="5080" algn="ctr">
              <a:lnSpc>
                <a:spcPct val="78600"/>
              </a:lnSpc>
              <a:spcBef>
                <a:spcPts val="1185"/>
              </a:spcBef>
            </a:pPr>
            <a:r>
              <a:rPr sz="4050" spc="-90" dirty="0">
                <a:solidFill>
                  <a:srgbClr val="2573EC"/>
                </a:solidFill>
                <a:latin typeface="Arial MT"/>
                <a:cs typeface="Arial MT"/>
              </a:rPr>
              <a:t>La</a:t>
            </a:r>
            <a:r>
              <a:rPr sz="3850" spc="-90" dirty="0">
                <a:solidFill>
                  <a:srgbClr val="2573EC"/>
                </a:solidFill>
              </a:rPr>
              <a:t>r</a:t>
            </a:r>
            <a:r>
              <a:rPr sz="4150" spc="-90" dirty="0">
                <a:solidFill>
                  <a:srgbClr val="2573EC"/>
                </a:solidFill>
              </a:rPr>
              <a:t>ge</a:t>
            </a:r>
            <a:r>
              <a:rPr sz="4150" spc="-225" dirty="0">
                <a:solidFill>
                  <a:srgbClr val="2573EC"/>
                </a:solidFill>
              </a:rPr>
              <a:t> </a:t>
            </a:r>
            <a:r>
              <a:rPr sz="4150" spc="-60" dirty="0">
                <a:solidFill>
                  <a:srgbClr val="2573EC"/>
                </a:solidFill>
              </a:rPr>
              <a:t>l</a:t>
            </a:r>
            <a:r>
              <a:rPr sz="4050" spc="-60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4150" spc="-60" dirty="0">
                <a:solidFill>
                  <a:srgbClr val="2573EC"/>
                </a:solidFill>
              </a:rPr>
              <a:t>ng</a:t>
            </a:r>
            <a:r>
              <a:rPr sz="3850" spc="-60" dirty="0">
                <a:solidFill>
                  <a:srgbClr val="2573EC"/>
                </a:solidFill>
              </a:rPr>
              <a:t>u</a:t>
            </a:r>
            <a:r>
              <a:rPr sz="4050" spc="-60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4150" spc="-60" dirty="0">
                <a:solidFill>
                  <a:srgbClr val="2573EC"/>
                </a:solidFill>
              </a:rPr>
              <a:t>ge</a:t>
            </a:r>
            <a:r>
              <a:rPr sz="4150" spc="-250" dirty="0">
                <a:solidFill>
                  <a:srgbClr val="2573EC"/>
                </a:solidFill>
              </a:rPr>
              <a:t> </a:t>
            </a:r>
            <a:r>
              <a:rPr sz="4150" dirty="0">
                <a:solidFill>
                  <a:srgbClr val="2573EC"/>
                </a:solidFill>
              </a:rPr>
              <a:t>m</a:t>
            </a:r>
            <a:r>
              <a:rPr sz="3850" dirty="0">
                <a:solidFill>
                  <a:srgbClr val="2573EC"/>
                </a:solidFill>
              </a:rPr>
              <a:t>o</a:t>
            </a:r>
            <a:r>
              <a:rPr sz="4150" dirty="0">
                <a:solidFill>
                  <a:srgbClr val="2573EC"/>
                </a:solidFill>
              </a:rPr>
              <a:t>del</a:t>
            </a:r>
            <a:r>
              <a:rPr sz="3850" dirty="0">
                <a:solidFill>
                  <a:srgbClr val="2573EC"/>
                </a:solidFill>
              </a:rPr>
              <a:t>s</a:t>
            </a:r>
            <a:r>
              <a:rPr sz="3850" spc="-170" dirty="0">
                <a:solidFill>
                  <a:srgbClr val="2573EC"/>
                </a:solidFill>
              </a:rPr>
              <a:t> </a:t>
            </a:r>
            <a:r>
              <a:rPr sz="4150" spc="-110" dirty="0">
                <a:solidFill>
                  <a:srgbClr val="2573EC"/>
                </a:solidFill>
              </a:rPr>
              <a:t>g</a:t>
            </a:r>
            <a:r>
              <a:rPr sz="4050" spc="-110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4150" spc="-110" dirty="0">
                <a:solidFill>
                  <a:srgbClr val="2573EC"/>
                </a:solidFill>
              </a:rPr>
              <a:t>in</a:t>
            </a:r>
            <a:r>
              <a:rPr sz="4150" spc="-220" dirty="0">
                <a:solidFill>
                  <a:srgbClr val="2573EC"/>
                </a:solidFill>
              </a:rPr>
              <a:t> </a:t>
            </a:r>
            <a:r>
              <a:rPr sz="4150" spc="-60" dirty="0">
                <a:solidFill>
                  <a:srgbClr val="2573EC"/>
                </a:solidFill>
              </a:rPr>
              <a:t>eme</a:t>
            </a:r>
            <a:r>
              <a:rPr sz="3850" spc="-60" dirty="0">
                <a:solidFill>
                  <a:srgbClr val="2573EC"/>
                </a:solidFill>
              </a:rPr>
              <a:t>r</a:t>
            </a:r>
            <a:r>
              <a:rPr sz="4150" spc="-60" dirty="0">
                <a:solidFill>
                  <a:srgbClr val="2573EC"/>
                </a:solidFill>
              </a:rPr>
              <a:t>gen</a:t>
            </a:r>
            <a:r>
              <a:rPr sz="3850" spc="-60" dirty="0">
                <a:solidFill>
                  <a:srgbClr val="2573EC"/>
                </a:solidFill>
              </a:rPr>
              <a:t>t </a:t>
            </a:r>
            <a:r>
              <a:rPr sz="4150" spc="-114" dirty="0">
                <a:solidFill>
                  <a:srgbClr val="2573EC"/>
                </a:solidFill>
              </a:rPr>
              <a:t>c</a:t>
            </a:r>
            <a:r>
              <a:rPr sz="4050" spc="-114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3850" spc="-114" dirty="0">
                <a:solidFill>
                  <a:srgbClr val="2573EC"/>
                </a:solidFill>
              </a:rPr>
              <a:t>p</a:t>
            </a:r>
            <a:r>
              <a:rPr sz="4050" spc="-114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4150" spc="-114" dirty="0">
                <a:solidFill>
                  <a:srgbClr val="2573EC"/>
                </a:solidFill>
              </a:rPr>
              <a:t>bili</a:t>
            </a:r>
            <a:r>
              <a:rPr sz="3850" spc="-114" dirty="0">
                <a:solidFill>
                  <a:srgbClr val="2573EC"/>
                </a:solidFill>
              </a:rPr>
              <a:t>t</a:t>
            </a:r>
            <a:r>
              <a:rPr sz="4150" spc="-114" dirty="0">
                <a:solidFill>
                  <a:srgbClr val="2573EC"/>
                </a:solidFill>
              </a:rPr>
              <a:t>ie</a:t>
            </a:r>
            <a:r>
              <a:rPr sz="3850" spc="-114" dirty="0">
                <a:solidFill>
                  <a:srgbClr val="2573EC"/>
                </a:solidFill>
              </a:rPr>
              <a:t>s</a:t>
            </a:r>
            <a:r>
              <a:rPr sz="3850" spc="-180" dirty="0">
                <a:solidFill>
                  <a:srgbClr val="2573EC"/>
                </a:solidFill>
              </a:rPr>
              <a:t> </a:t>
            </a:r>
            <a:r>
              <a:rPr sz="4050" spc="114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3850" spc="114" dirty="0">
                <a:solidFill>
                  <a:srgbClr val="2573EC"/>
                </a:solidFill>
              </a:rPr>
              <a:t>s</a:t>
            </a:r>
            <a:r>
              <a:rPr sz="3850" spc="-225" dirty="0">
                <a:solidFill>
                  <a:srgbClr val="2573EC"/>
                </a:solidFill>
              </a:rPr>
              <a:t> </a:t>
            </a:r>
            <a:r>
              <a:rPr sz="3850" dirty="0">
                <a:solidFill>
                  <a:srgbClr val="2573EC"/>
                </a:solidFill>
              </a:rPr>
              <a:t>t</a:t>
            </a:r>
            <a:r>
              <a:rPr sz="4150" dirty="0">
                <a:solidFill>
                  <a:srgbClr val="2573EC"/>
                </a:solidFill>
              </a:rPr>
              <a:t>he</a:t>
            </a:r>
            <a:r>
              <a:rPr sz="3850" dirty="0">
                <a:solidFill>
                  <a:srgbClr val="2573EC"/>
                </a:solidFill>
              </a:rPr>
              <a:t>y</a:t>
            </a:r>
            <a:r>
              <a:rPr sz="3850" spc="-175" dirty="0">
                <a:solidFill>
                  <a:srgbClr val="2573EC"/>
                </a:solidFill>
              </a:rPr>
              <a:t> </a:t>
            </a:r>
            <a:r>
              <a:rPr sz="4150" dirty="0">
                <a:solidFill>
                  <a:srgbClr val="2573EC"/>
                </a:solidFill>
              </a:rPr>
              <a:t>ge</a:t>
            </a:r>
            <a:r>
              <a:rPr sz="3850" dirty="0">
                <a:solidFill>
                  <a:srgbClr val="2573EC"/>
                </a:solidFill>
              </a:rPr>
              <a:t>t</a:t>
            </a:r>
            <a:r>
              <a:rPr sz="3850" spc="-204" dirty="0">
                <a:solidFill>
                  <a:srgbClr val="2573EC"/>
                </a:solidFill>
              </a:rPr>
              <a:t> </a:t>
            </a:r>
            <a:r>
              <a:rPr sz="4150" spc="-10" dirty="0">
                <a:solidFill>
                  <a:srgbClr val="2573EC"/>
                </a:solidFill>
              </a:rPr>
              <a:t>bigge</a:t>
            </a:r>
            <a:r>
              <a:rPr sz="3850" spc="-10" dirty="0">
                <a:solidFill>
                  <a:srgbClr val="2573EC"/>
                </a:solidFill>
              </a:rPr>
              <a:t>r</a:t>
            </a:r>
            <a:r>
              <a:rPr sz="3850" spc="-160" dirty="0">
                <a:solidFill>
                  <a:srgbClr val="2573EC"/>
                </a:solidFill>
              </a:rPr>
              <a:t> </a:t>
            </a:r>
            <a:r>
              <a:rPr sz="4150" spc="-25" dirty="0">
                <a:solidFill>
                  <a:srgbClr val="2573EC"/>
                </a:solidFill>
              </a:rPr>
              <a:t>in </a:t>
            </a:r>
            <a:r>
              <a:rPr sz="3850" spc="-20" dirty="0">
                <a:solidFill>
                  <a:srgbClr val="2573EC"/>
                </a:solidFill>
              </a:rPr>
              <a:t>t</a:t>
            </a:r>
            <a:r>
              <a:rPr sz="4150" spc="-20" dirty="0">
                <a:solidFill>
                  <a:srgbClr val="2573EC"/>
                </a:solidFill>
              </a:rPr>
              <a:t>e</a:t>
            </a:r>
            <a:r>
              <a:rPr sz="3850" spc="-20" dirty="0">
                <a:solidFill>
                  <a:srgbClr val="2573EC"/>
                </a:solidFill>
              </a:rPr>
              <a:t>r</a:t>
            </a:r>
            <a:r>
              <a:rPr sz="4150" spc="-20" dirty="0">
                <a:solidFill>
                  <a:srgbClr val="2573EC"/>
                </a:solidFill>
              </a:rPr>
              <a:t>m</a:t>
            </a:r>
            <a:r>
              <a:rPr sz="3850" spc="-20" dirty="0">
                <a:solidFill>
                  <a:srgbClr val="2573EC"/>
                </a:solidFill>
              </a:rPr>
              <a:t>s</a:t>
            </a:r>
            <a:r>
              <a:rPr sz="3850" spc="-145" dirty="0">
                <a:solidFill>
                  <a:srgbClr val="2573EC"/>
                </a:solidFill>
              </a:rPr>
              <a:t> </a:t>
            </a:r>
            <a:r>
              <a:rPr sz="3850" dirty="0">
                <a:solidFill>
                  <a:srgbClr val="2573EC"/>
                </a:solidFill>
              </a:rPr>
              <a:t>o</a:t>
            </a:r>
            <a:r>
              <a:rPr sz="4150" dirty="0">
                <a:solidFill>
                  <a:srgbClr val="2573EC"/>
                </a:solidFill>
              </a:rPr>
              <a:t>f</a:t>
            </a:r>
            <a:r>
              <a:rPr sz="4150" spc="-215" dirty="0">
                <a:solidFill>
                  <a:srgbClr val="2573EC"/>
                </a:solidFill>
              </a:rPr>
              <a:t> </a:t>
            </a:r>
            <a:r>
              <a:rPr sz="4150" spc="-100" dirty="0">
                <a:solidFill>
                  <a:srgbClr val="2573EC"/>
                </a:solidFill>
              </a:rPr>
              <a:t>m</a:t>
            </a:r>
            <a:r>
              <a:rPr sz="3850" spc="-100" dirty="0">
                <a:solidFill>
                  <a:srgbClr val="2573EC"/>
                </a:solidFill>
              </a:rPr>
              <a:t>o</a:t>
            </a:r>
            <a:r>
              <a:rPr sz="4150" spc="-100" dirty="0">
                <a:solidFill>
                  <a:srgbClr val="2573EC"/>
                </a:solidFill>
              </a:rPr>
              <a:t>del</a:t>
            </a:r>
            <a:r>
              <a:rPr sz="4150" spc="-200" dirty="0">
                <a:solidFill>
                  <a:srgbClr val="2573EC"/>
                </a:solidFill>
              </a:rPr>
              <a:t> </a:t>
            </a:r>
            <a:r>
              <a:rPr sz="4050" spc="-95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4150" spc="-95" dirty="0">
                <a:solidFill>
                  <a:srgbClr val="2573EC"/>
                </a:solidFill>
              </a:rPr>
              <a:t>nd</a:t>
            </a:r>
            <a:r>
              <a:rPr sz="4150" spc="-215" dirty="0">
                <a:solidFill>
                  <a:srgbClr val="2573EC"/>
                </a:solidFill>
              </a:rPr>
              <a:t> </a:t>
            </a:r>
            <a:r>
              <a:rPr sz="3850" spc="-145" dirty="0">
                <a:solidFill>
                  <a:srgbClr val="2573EC"/>
                </a:solidFill>
              </a:rPr>
              <a:t>tr</a:t>
            </a:r>
            <a:r>
              <a:rPr sz="4050" spc="-145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4150" spc="-145" dirty="0">
                <a:solidFill>
                  <a:srgbClr val="2573EC"/>
                </a:solidFill>
              </a:rPr>
              <a:t>ining</a:t>
            </a:r>
            <a:r>
              <a:rPr sz="4150" spc="-240" dirty="0">
                <a:solidFill>
                  <a:srgbClr val="2573EC"/>
                </a:solidFill>
              </a:rPr>
              <a:t> </a:t>
            </a:r>
            <a:r>
              <a:rPr sz="4150" spc="-10" dirty="0">
                <a:solidFill>
                  <a:srgbClr val="2573EC"/>
                </a:solidFill>
              </a:rPr>
              <a:t>d</a:t>
            </a:r>
            <a:r>
              <a:rPr sz="4050" spc="-10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z="3850" spc="-10" dirty="0">
                <a:solidFill>
                  <a:srgbClr val="2573EC"/>
                </a:solidFill>
              </a:rPr>
              <a:t>t</a:t>
            </a:r>
            <a:r>
              <a:rPr sz="4050" spc="-10" dirty="0">
                <a:solidFill>
                  <a:srgbClr val="2573EC"/>
                </a:solidFill>
                <a:latin typeface="Arial MT"/>
                <a:cs typeface="Arial MT"/>
              </a:rPr>
              <a:t>a</a:t>
            </a:r>
            <a:r>
              <a:rPr spc="-10" dirty="0">
                <a:solidFill>
                  <a:srgbClr val="2573EC"/>
                </a:solidFill>
                <a:latin typeface="Arial MT"/>
                <a:cs typeface="Arial MT"/>
              </a:rPr>
              <a:t>.</a:t>
            </a:r>
            <a:endParaRPr sz="40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114" dirty="0">
                <a:latin typeface="Courier New"/>
                <a:cs typeface="Courier New"/>
              </a:rPr>
              <a:t>E</a:t>
            </a:r>
            <a:r>
              <a:rPr sz="4150" spc="-114" dirty="0"/>
              <a:t>me</a:t>
            </a:r>
            <a:r>
              <a:rPr sz="3850" spc="-114" dirty="0"/>
              <a:t>r</a:t>
            </a:r>
            <a:r>
              <a:rPr sz="4150" spc="-114" dirty="0"/>
              <a:t>gen</a:t>
            </a:r>
            <a:r>
              <a:rPr sz="3850" spc="-114" dirty="0"/>
              <a:t>t</a:t>
            </a:r>
            <a:r>
              <a:rPr sz="3850" spc="-140" dirty="0"/>
              <a:t> </a:t>
            </a:r>
            <a:r>
              <a:rPr sz="4050" spc="-10" dirty="0">
                <a:latin typeface="Yu Gothic Light"/>
                <a:cs typeface="Yu Gothic Light"/>
              </a:rPr>
              <a:t>P</a:t>
            </a:r>
            <a:r>
              <a:rPr sz="3850" spc="-10" dirty="0"/>
              <a:t>rop</a:t>
            </a:r>
            <a:r>
              <a:rPr sz="4150" spc="-10" dirty="0"/>
              <a:t>e</a:t>
            </a:r>
            <a:r>
              <a:rPr sz="3850" spc="-10" dirty="0"/>
              <a:t>rt</a:t>
            </a:r>
            <a:r>
              <a:rPr sz="4150" spc="-10" dirty="0"/>
              <a:t>ie</a:t>
            </a:r>
            <a:r>
              <a:rPr sz="3850" spc="-10" dirty="0"/>
              <a:t>s</a:t>
            </a:r>
            <a:endParaRPr sz="3850">
              <a:latin typeface="Yu Gothic Light"/>
              <a:cs typeface="Yu Gothic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96813" y="5133657"/>
            <a:ext cx="9928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dirty="0">
                <a:solidFill>
                  <a:srgbClr val="2573EC"/>
                </a:solidFill>
                <a:latin typeface="Trebuchet MS"/>
                <a:cs typeface="Trebuchet MS"/>
              </a:rPr>
              <a:t>GPT</a:t>
            </a:r>
            <a:r>
              <a:rPr sz="1950" spc="235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1950" spc="110" dirty="0">
                <a:solidFill>
                  <a:srgbClr val="2573EC"/>
                </a:solidFill>
                <a:latin typeface="Trebuchet MS"/>
                <a:cs typeface="Trebuchet MS"/>
              </a:rPr>
              <a:t>3</a:t>
            </a:r>
            <a:r>
              <a:rPr sz="1950" spc="-85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573EC"/>
                </a:solidFill>
                <a:latin typeface="Trebuchet MS"/>
                <a:cs typeface="Trebuchet MS"/>
              </a:rPr>
              <a:t>i</a:t>
            </a:r>
            <a:r>
              <a:rPr sz="1850" dirty="0">
                <a:solidFill>
                  <a:srgbClr val="2573EC"/>
                </a:solidFill>
                <a:latin typeface="Trebuchet MS"/>
                <a:cs typeface="Trebuchet MS"/>
              </a:rPr>
              <a:t>s </a:t>
            </a:r>
            <a:r>
              <a:rPr sz="1850" spc="-45" dirty="0">
                <a:solidFill>
                  <a:srgbClr val="2573EC"/>
                </a:solidFill>
                <a:latin typeface="Trebuchet MS"/>
                <a:cs typeface="Trebuchet MS"/>
              </a:rPr>
              <a:t>tr</a:t>
            </a:r>
            <a:r>
              <a:rPr sz="1950" spc="-45" dirty="0">
                <a:solidFill>
                  <a:srgbClr val="2573EC"/>
                </a:solidFill>
                <a:latin typeface="Trebuchet MS"/>
                <a:cs typeface="Trebuchet MS"/>
              </a:rPr>
              <a:t>a</a:t>
            </a:r>
            <a:r>
              <a:rPr sz="2000" spc="-45" dirty="0">
                <a:solidFill>
                  <a:srgbClr val="2573EC"/>
                </a:solidFill>
                <a:latin typeface="Trebuchet MS"/>
                <a:cs typeface="Trebuchet MS"/>
              </a:rPr>
              <a:t>ined</a:t>
            </a:r>
            <a:r>
              <a:rPr sz="2000" spc="-70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573EC"/>
                </a:solidFill>
                <a:latin typeface="Trebuchet MS"/>
                <a:cs typeface="Trebuchet MS"/>
              </a:rPr>
              <a:t>to</a:t>
            </a:r>
            <a:r>
              <a:rPr sz="1850" spc="-60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2573EC"/>
                </a:solidFill>
                <a:latin typeface="Trebuchet MS"/>
                <a:cs typeface="Trebuchet MS"/>
              </a:rPr>
              <a:t>pr</a:t>
            </a:r>
            <a:r>
              <a:rPr sz="2000" spc="-25" dirty="0">
                <a:solidFill>
                  <a:srgbClr val="2573EC"/>
                </a:solidFill>
                <a:latin typeface="Trebuchet MS"/>
                <a:cs typeface="Trebuchet MS"/>
              </a:rPr>
              <a:t>edic</a:t>
            </a:r>
            <a:r>
              <a:rPr sz="1850" spc="-25" dirty="0">
                <a:solidFill>
                  <a:srgbClr val="2573EC"/>
                </a:solidFill>
                <a:latin typeface="Trebuchet MS"/>
                <a:cs typeface="Trebuchet MS"/>
              </a:rPr>
              <a:t>t</a:t>
            </a:r>
            <a:r>
              <a:rPr sz="1850" spc="-15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1850" spc="-60" dirty="0">
                <a:solidFill>
                  <a:srgbClr val="2573EC"/>
                </a:solidFill>
                <a:latin typeface="Trebuchet MS"/>
                <a:cs typeface="Trebuchet MS"/>
              </a:rPr>
              <a:t>t</a:t>
            </a:r>
            <a:r>
              <a:rPr sz="2000" spc="-60" dirty="0">
                <a:solidFill>
                  <a:srgbClr val="2573EC"/>
                </a:solidFill>
                <a:latin typeface="Trebuchet MS"/>
                <a:cs typeface="Trebuchet MS"/>
              </a:rPr>
              <a:t>he</a:t>
            </a:r>
            <a:r>
              <a:rPr sz="2000" spc="-80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2573EC"/>
                </a:solidFill>
                <a:latin typeface="Trebuchet MS"/>
                <a:cs typeface="Trebuchet MS"/>
              </a:rPr>
              <a:t>ne</a:t>
            </a:r>
            <a:r>
              <a:rPr sz="1850" spc="-10" dirty="0">
                <a:solidFill>
                  <a:srgbClr val="2573EC"/>
                </a:solidFill>
                <a:latin typeface="Trebuchet MS"/>
                <a:cs typeface="Trebuchet MS"/>
              </a:rPr>
              <a:t>xt</a:t>
            </a:r>
            <a:r>
              <a:rPr sz="1850" spc="-15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573EC"/>
                </a:solidFill>
                <a:latin typeface="Trebuchet MS"/>
                <a:cs typeface="Trebuchet MS"/>
              </a:rPr>
              <a:t>wor</a:t>
            </a:r>
            <a:r>
              <a:rPr sz="2000" dirty="0">
                <a:solidFill>
                  <a:srgbClr val="2573EC"/>
                </a:solidFill>
                <a:latin typeface="Trebuchet MS"/>
                <a:cs typeface="Trebuchet MS"/>
              </a:rPr>
              <a:t>d</a:t>
            </a:r>
            <a:r>
              <a:rPr sz="2000" spc="-70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573EC"/>
                </a:solidFill>
                <a:latin typeface="Trebuchet MS"/>
                <a:cs typeface="Trebuchet MS"/>
              </a:rPr>
              <a:t>b</a:t>
            </a:r>
            <a:r>
              <a:rPr sz="1850" dirty="0">
                <a:solidFill>
                  <a:srgbClr val="2573EC"/>
                </a:solidFill>
                <a:latin typeface="Trebuchet MS"/>
                <a:cs typeface="Trebuchet MS"/>
              </a:rPr>
              <a:t>ut</a:t>
            </a:r>
            <a:r>
              <a:rPr sz="1850" spc="-15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573EC"/>
                </a:solidFill>
                <a:latin typeface="Trebuchet MS"/>
                <a:cs typeface="Trebuchet MS"/>
              </a:rPr>
              <a:t>c</a:t>
            </a:r>
            <a:r>
              <a:rPr sz="1950" dirty="0">
                <a:solidFill>
                  <a:srgbClr val="2573EC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2573EC"/>
                </a:solidFill>
                <a:latin typeface="Trebuchet MS"/>
                <a:cs typeface="Trebuchet MS"/>
              </a:rPr>
              <a:t>n</a:t>
            </a:r>
            <a:r>
              <a:rPr sz="2000" spc="-85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2573EC"/>
                </a:solidFill>
                <a:latin typeface="Trebuchet MS"/>
                <a:cs typeface="Trebuchet MS"/>
              </a:rPr>
              <a:t>so</a:t>
            </a:r>
            <a:r>
              <a:rPr sz="2000" dirty="0">
                <a:solidFill>
                  <a:srgbClr val="2573EC"/>
                </a:solidFill>
                <a:latin typeface="Trebuchet MS"/>
                <a:cs typeface="Trebuchet MS"/>
              </a:rPr>
              <a:t>l</a:t>
            </a:r>
            <a:r>
              <a:rPr sz="1850" dirty="0">
                <a:solidFill>
                  <a:srgbClr val="2573EC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2573EC"/>
                </a:solidFill>
                <a:latin typeface="Trebuchet MS"/>
                <a:cs typeface="Trebuchet MS"/>
              </a:rPr>
              <a:t>e</a:t>
            </a:r>
            <a:r>
              <a:rPr sz="2000" spc="-80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2573EC"/>
                </a:solidFill>
                <a:latin typeface="Trebuchet MS"/>
                <a:cs typeface="Trebuchet MS"/>
              </a:rPr>
              <a:t>diffe</a:t>
            </a:r>
            <a:r>
              <a:rPr sz="1850" spc="-70" dirty="0">
                <a:solidFill>
                  <a:srgbClr val="2573EC"/>
                </a:solidFill>
                <a:latin typeface="Trebuchet MS"/>
                <a:cs typeface="Trebuchet MS"/>
              </a:rPr>
              <a:t>r</a:t>
            </a:r>
            <a:r>
              <a:rPr sz="2000" spc="-70" dirty="0">
                <a:solidFill>
                  <a:srgbClr val="2573EC"/>
                </a:solidFill>
                <a:latin typeface="Trebuchet MS"/>
                <a:cs typeface="Trebuchet MS"/>
              </a:rPr>
              <a:t>en</a:t>
            </a:r>
            <a:r>
              <a:rPr sz="1850" spc="-70" dirty="0">
                <a:solidFill>
                  <a:srgbClr val="2573EC"/>
                </a:solidFill>
                <a:latin typeface="Trebuchet MS"/>
                <a:cs typeface="Trebuchet MS"/>
              </a:rPr>
              <a:t>t</a:t>
            </a:r>
            <a:r>
              <a:rPr sz="1850" spc="-15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1850" spc="60" dirty="0">
                <a:solidFill>
                  <a:srgbClr val="2573EC"/>
                </a:solidFill>
                <a:latin typeface="Trebuchet MS"/>
                <a:cs typeface="Trebuchet MS"/>
              </a:rPr>
              <a:t>t</a:t>
            </a:r>
            <a:r>
              <a:rPr sz="1950" spc="60" dirty="0">
                <a:solidFill>
                  <a:srgbClr val="2573EC"/>
                </a:solidFill>
                <a:latin typeface="Trebuchet MS"/>
                <a:cs typeface="Trebuchet MS"/>
              </a:rPr>
              <a:t>a</a:t>
            </a:r>
            <a:r>
              <a:rPr sz="1850" spc="60" dirty="0">
                <a:solidFill>
                  <a:srgbClr val="2573EC"/>
                </a:solidFill>
                <a:latin typeface="Trebuchet MS"/>
                <a:cs typeface="Trebuchet MS"/>
              </a:rPr>
              <a:t>s</a:t>
            </a:r>
            <a:r>
              <a:rPr sz="2000" spc="60" dirty="0">
                <a:solidFill>
                  <a:srgbClr val="2573EC"/>
                </a:solidFill>
                <a:latin typeface="Trebuchet MS"/>
                <a:cs typeface="Trebuchet MS"/>
              </a:rPr>
              <a:t>k</a:t>
            </a:r>
            <a:r>
              <a:rPr sz="1850" spc="60" dirty="0">
                <a:solidFill>
                  <a:srgbClr val="2573EC"/>
                </a:solidFill>
                <a:latin typeface="Trebuchet MS"/>
                <a:cs typeface="Trebuchet MS"/>
              </a:rPr>
              <a:t>s</a:t>
            </a:r>
            <a:r>
              <a:rPr sz="1850" dirty="0">
                <a:solidFill>
                  <a:srgbClr val="2573EC"/>
                </a:solidFill>
                <a:latin typeface="Trebuchet MS"/>
                <a:cs typeface="Trebuchet MS"/>
              </a:rPr>
              <a:t> t</a:t>
            </a:r>
            <a:r>
              <a:rPr sz="2000" dirty="0">
                <a:solidFill>
                  <a:srgbClr val="2573EC"/>
                </a:solidFill>
                <a:latin typeface="Trebuchet MS"/>
                <a:cs typeface="Trebuchet MS"/>
              </a:rPr>
              <a:t>h</a:t>
            </a:r>
            <a:r>
              <a:rPr sz="1850" dirty="0">
                <a:solidFill>
                  <a:srgbClr val="2573EC"/>
                </a:solidFill>
                <a:latin typeface="Trebuchet MS"/>
                <a:cs typeface="Trebuchet MS"/>
              </a:rPr>
              <a:t>rou</a:t>
            </a:r>
            <a:r>
              <a:rPr sz="2000" dirty="0">
                <a:solidFill>
                  <a:srgbClr val="2573EC"/>
                </a:solidFill>
                <a:latin typeface="Trebuchet MS"/>
                <a:cs typeface="Trebuchet MS"/>
              </a:rPr>
              <a:t>gh</a:t>
            </a:r>
            <a:r>
              <a:rPr sz="2000" spc="-95" dirty="0">
                <a:solidFill>
                  <a:srgbClr val="2573EC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2573EC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2573EC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2573EC"/>
                </a:solidFill>
                <a:latin typeface="Trebuchet MS"/>
                <a:cs typeface="Trebuchet MS"/>
              </a:rPr>
              <a:t>m</a:t>
            </a:r>
            <a:r>
              <a:rPr sz="1850" spc="-10" dirty="0">
                <a:solidFill>
                  <a:srgbClr val="2573EC"/>
                </a:solidFill>
                <a:latin typeface="Trebuchet MS"/>
                <a:cs typeface="Trebuchet MS"/>
              </a:rPr>
              <a:t>p</a:t>
            </a:r>
            <a:r>
              <a:rPr sz="2000" spc="-10" dirty="0">
                <a:solidFill>
                  <a:srgbClr val="2573EC"/>
                </a:solidFill>
                <a:latin typeface="Trebuchet MS"/>
                <a:cs typeface="Trebuchet MS"/>
              </a:rPr>
              <a:t>le</a:t>
            </a:r>
            <a:r>
              <a:rPr sz="1850" spc="-10" dirty="0">
                <a:solidFill>
                  <a:srgbClr val="2573EC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2573EC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2573EC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2573EC"/>
                </a:solidFill>
                <a:latin typeface="Trebuchet MS"/>
                <a:cs typeface="Trebuchet MS"/>
              </a:rPr>
              <a:t>n</a:t>
            </a:r>
            <a:r>
              <a:rPr sz="1950" spc="-10" dirty="0">
                <a:solidFill>
                  <a:srgbClr val="2573EC"/>
                </a:solidFill>
                <a:latin typeface="Trebuchet MS"/>
                <a:cs typeface="Trebuchet MS"/>
              </a:rPr>
              <a:t>.</a:t>
            </a:r>
            <a:endParaRPr sz="19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2747" y="2809875"/>
            <a:ext cx="976986" cy="1247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3550" y="1533207"/>
            <a:ext cx="100996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2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gen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8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50" spc="-4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spc="-40" dirty="0">
                <a:solidFill>
                  <a:srgbClr val="DEDEDE"/>
                </a:solidFill>
                <a:latin typeface="Trebuchet MS"/>
                <a:cs typeface="Trebuchet MS"/>
              </a:rPr>
              <a:t>bili</a:t>
            </a:r>
            <a:r>
              <a:rPr sz="1850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40" dirty="0">
                <a:solidFill>
                  <a:srgbClr val="DEDEDE"/>
                </a:solidFill>
                <a:latin typeface="Trebuchet MS"/>
                <a:cs typeface="Trebuchet MS"/>
              </a:rPr>
              <a:t>ie</a:t>
            </a:r>
            <a:r>
              <a:rPr sz="1850" spc="-4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spc="-2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0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spc="-6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6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200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8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200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prop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rt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ie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850" spc="-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95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8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850" spc="-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00" spc="-5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200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inhe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en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ts 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ur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200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spc="-4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950" spc="-4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spc="-40" dirty="0">
                <a:solidFill>
                  <a:srgbClr val="DEDEDE"/>
                </a:solidFill>
                <a:latin typeface="Trebuchet MS"/>
                <a:cs typeface="Trebuchet MS"/>
              </a:rPr>
              <a:t>ining</a:t>
            </a:r>
            <a:r>
              <a:rPr sz="200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pro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ce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ss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114" dirty="0">
                <a:latin typeface="Courier New"/>
                <a:cs typeface="Courier New"/>
              </a:rPr>
              <a:t>E</a:t>
            </a:r>
            <a:r>
              <a:rPr sz="4150" spc="-114" dirty="0"/>
              <a:t>me</a:t>
            </a:r>
            <a:r>
              <a:rPr sz="3850" spc="-114" dirty="0"/>
              <a:t>r</a:t>
            </a:r>
            <a:r>
              <a:rPr sz="4150" spc="-114" dirty="0"/>
              <a:t>gen</a:t>
            </a:r>
            <a:r>
              <a:rPr sz="3850" spc="-114" dirty="0"/>
              <a:t>t</a:t>
            </a:r>
            <a:r>
              <a:rPr sz="3850" spc="-140" dirty="0"/>
              <a:t> </a:t>
            </a:r>
            <a:r>
              <a:rPr sz="4050" spc="-10" dirty="0">
                <a:latin typeface="Yu Gothic Light"/>
                <a:cs typeface="Yu Gothic Light"/>
              </a:rPr>
              <a:t>P</a:t>
            </a:r>
            <a:r>
              <a:rPr sz="3850" spc="-10" dirty="0"/>
              <a:t>rop</a:t>
            </a:r>
            <a:r>
              <a:rPr sz="4150" spc="-10" dirty="0"/>
              <a:t>e</a:t>
            </a:r>
            <a:r>
              <a:rPr sz="3850" spc="-10" dirty="0"/>
              <a:t>rt</a:t>
            </a:r>
            <a:r>
              <a:rPr sz="4150" spc="-10" dirty="0"/>
              <a:t>ie</a:t>
            </a:r>
            <a:r>
              <a:rPr sz="3850" spc="-10" dirty="0"/>
              <a:t>s</a:t>
            </a:r>
            <a:endParaRPr sz="3850">
              <a:latin typeface="Yu Gothic Light"/>
              <a:cs typeface="Yu Gothic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1708" y="2821306"/>
            <a:ext cx="968614" cy="12344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4549" y="2911042"/>
            <a:ext cx="2570139" cy="855171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0" marR="5080">
              <a:lnSpc>
                <a:spcPct val="62500"/>
              </a:lnSpc>
              <a:spcBef>
                <a:spcPts val="600"/>
              </a:spcBef>
            </a:pPr>
            <a:r>
              <a:rPr lang="en-IN" sz="3200" dirty="0">
                <a:solidFill>
                  <a:schemeClr val="bg1"/>
                </a:solidFill>
                <a:latin typeface="Trebuchet MS"/>
                <a:cs typeface="Trebuchet MS"/>
              </a:rPr>
              <a:t>How are you in </a:t>
            </a:r>
            <a:r>
              <a:rPr lang="en-IN" sz="3200" dirty="0" err="1">
                <a:solidFill>
                  <a:schemeClr val="bg1"/>
                </a:solidFill>
                <a:latin typeface="Trebuchet MS"/>
                <a:cs typeface="Trebuchet MS"/>
              </a:rPr>
              <a:t>hindi</a:t>
            </a:r>
            <a:r>
              <a:rPr lang="en-IN" sz="32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endParaRPr sz="3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0325" y="3082492"/>
            <a:ext cx="1177290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Ka</a:t>
            </a:r>
            <a:r>
              <a:rPr sz="2500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500" spc="-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500" spc="-3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35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29025" y="3319437"/>
            <a:ext cx="1167130" cy="238760"/>
            <a:chOff x="3629025" y="3319437"/>
            <a:chExt cx="1167130" cy="238760"/>
          </a:xfrm>
        </p:grpSpPr>
        <p:sp>
          <p:nvSpPr>
            <p:cNvPr id="8" name="object 8"/>
            <p:cNvSpPr/>
            <p:nvPr/>
          </p:nvSpPr>
          <p:spPr>
            <a:xfrm>
              <a:off x="3629025" y="3438525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102" y="0"/>
                  </a:lnTo>
                </a:path>
              </a:pathLst>
            </a:custGeom>
            <a:ln w="47624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7289" y="3319437"/>
              <a:ext cx="238572" cy="23817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419975" y="3319437"/>
            <a:ext cx="1167130" cy="238760"/>
            <a:chOff x="7419975" y="3319437"/>
            <a:chExt cx="1167130" cy="238760"/>
          </a:xfrm>
        </p:grpSpPr>
        <p:sp>
          <p:nvSpPr>
            <p:cNvPr id="11" name="object 11"/>
            <p:cNvSpPr/>
            <p:nvPr/>
          </p:nvSpPr>
          <p:spPr>
            <a:xfrm>
              <a:off x="7419975" y="3438525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102" y="0"/>
                  </a:lnTo>
                </a:path>
              </a:pathLst>
            </a:custGeom>
            <a:ln w="47624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8239" y="3319437"/>
              <a:ext cx="238572" cy="238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572760" cy="6858000"/>
            <a:chOff x="0" y="0"/>
            <a:chExt cx="5572760" cy="6858000"/>
          </a:xfrm>
        </p:grpSpPr>
        <p:sp>
          <p:nvSpPr>
            <p:cNvPr id="3" name="object 3"/>
            <p:cNvSpPr/>
            <p:nvPr/>
          </p:nvSpPr>
          <p:spPr>
            <a:xfrm>
              <a:off x="476250" y="476250"/>
              <a:ext cx="5096510" cy="5915025"/>
            </a:xfrm>
            <a:custGeom>
              <a:avLst/>
              <a:gdLst/>
              <a:ahLst/>
              <a:cxnLst/>
              <a:rect l="l" t="t" r="r" b="b"/>
              <a:pathLst>
                <a:path w="5096510" h="5915025">
                  <a:moveTo>
                    <a:pt x="5095933" y="5915024"/>
                  </a:moveTo>
                  <a:lnTo>
                    <a:pt x="0" y="5915024"/>
                  </a:lnTo>
                  <a:lnTo>
                    <a:pt x="0" y="0"/>
                  </a:lnTo>
                  <a:lnTo>
                    <a:pt x="5095933" y="0"/>
                  </a:lnTo>
                  <a:lnTo>
                    <a:pt x="5095933" y="5915024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572124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59723" y="2841769"/>
            <a:ext cx="4239260" cy="120015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 indent="394970">
              <a:lnSpc>
                <a:spcPts val="4350"/>
              </a:lnSpc>
              <a:spcBef>
                <a:spcPts val="690"/>
              </a:spcBef>
            </a:pPr>
            <a:r>
              <a:rPr dirty="0">
                <a:solidFill>
                  <a:srgbClr val="DEDEDE"/>
                </a:solidFill>
              </a:rPr>
              <a:t>Wha</a:t>
            </a:r>
            <a:r>
              <a:rPr sz="3850" dirty="0">
                <a:solidFill>
                  <a:srgbClr val="DEDEDE"/>
                </a:solidFill>
              </a:rPr>
              <a:t>t</a:t>
            </a:r>
            <a:r>
              <a:rPr sz="3850" spc="-250" dirty="0">
                <a:solidFill>
                  <a:srgbClr val="DEDEDE"/>
                </a:solidFill>
              </a:rPr>
              <a:t> </a:t>
            </a:r>
            <a:r>
              <a:rPr spc="-70" dirty="0">
                <a:solidFill>
                  <a:srgbClr val="DEDEDE"/>
                </a:solidFill>
              </a:rPr>
              <a:t>a</a:t>
            </a:r>
            <a:r>
              <a:rPr sz="3850" spc="-70" dirty="0">
                <a:solidFill>
                  <a:srgbClr val="DEDEDE"/>
                </a:solidFill>
              </a:rPr>
              <a:t>r</a:t>
            </a:r>
            <a:r>
              <a:rPr spc="-70" dirty="0">
                <a:solidFill>
                  <a:srgbClr val="DEDEDE"/>
                </a:solidFill>
              </a:rPr>
              <a:t>e</a:t>
            </a:r>
            <a:r>
              <a:rPr spc="-240" dirty="0">
                <a:solidFill>
                  <a:srgbClr val="DEDEDE"/>
                </a:solidFill>
              </a:rPr>
              <a:t> </a:t>
            </a:r>
            <a:r>
              <a:rPr spc="-10" dirty="0">
                <a:solidFill>
                  <a:srgbClr val="DEDEDE"/>
                </a:solidFill>
              </a:rPr>
              <a:t>La</a:t>
            </a:r>
            <a:r>
              <a:rPr sz="3850" spc="-10" dirty="0">
                <a:solidFill>
                  <a:srgbClr val="DEDEDE"/>
                </a:solidFill>
              </a:rPr>
              <a:t>r</a:t>
            </a:r>
            <a:r>
              <a:rPr spc="-10" dirty="0">
                <a:solidFill>
                  <a:srgbClr val="DEDEDE"/>
                </a:solidFill>
              </a:rPr>
              <a:t>ge </a:t>
            </a:r>
            <a:r>
              <a:rPr dirty="0">
                <a:solidFill>
                  <a:srgbClr val="DEDEDE"/>
                </a:solidFill>
              </a:rPr>
              <a:t>Lang</a:t>
            </a:r>
            <a:r>
              <a:rPr sz="3850" dirty="0">
                <a:solidFill>
                  <a:srgbClr val="DEDEDE"/>
                </a:solidFill>
              </a:rPr>
              <a:t>u</a:t>
            </a:r>
            <a:r>
              <a:rPr dirty="0">
                <a:solidFill>
                  <a:srgbClr val="DEDEDE"/>
                </a:solidFill>
              </a:rPr>
              <a:t>age</a:t>
            </a:r>
            <a:r>
              <a:rPr spc="150" dirty="0">
                <a:solidFill>
                  <a:srgbClr val="DEDEDE"/>
                </a:solidFill>
              </a:rPr>
              <a:t> </a:t>
            </a:r>
            <a:r>
              <a:rPr spc="60" dirty="0">
                <a:solidFill>
                  <a:srgbClr val="DEDEDE"/>
                </a:solidFill>
              </a:rPr>
              <a:t>M</a:t>
            </a:r>
            <a:r>
              <a:rPr sz="3850" spc="60" dirty="0">
                <a:solidFill>
                  <a:srgbClr val="DEDEDE"/>
                </a:solidFill>
              </a:rPr>
              <a:t>o</a:t>
            </a:r>
            <a:r>
              <a:rPr spc="60" dirty="0">
                <a:solidFill>
                  <a:srgbClr val="DEDEDE"/>
                </a:solidFill>
              </a:rPr>
              <a:t>del</a:t>
            </a:r>
            <a:r>
              <a:rPr sz="3850" spc="60" dirty="0">
                <a:solidFill>
                  <a:srgbClr val="DEDEDE"/>
                </a:solidFill>
              </a:rPr>
              <a:t>s</a:t>
            </a:r>
            <a:r>
              <a:rPr sz="4100" spc="60" dirty="0">
                <a:solidFill>
                  <a:srgbClr val="DEDEDE"/>
                </a:solidFill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5" y="2352675"/>
            <a:ext cx="1914524" cy="2133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0475" y="2362200"/>
            <a:ext cx="1876424" cy="2085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9825" y="2343150"/>
            <a:ext cx="1943099" cy="21621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705850" y="2371725"/>
            <a:ext cx="1866900" cy="2076450"/>
            <a:chOff x="8705850" y="2371725"/>
            <a:chExt cx="1866900" cy="207645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5850" y="2371725"/>
              <a:ext cx="1866899" cy="20764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10192" y="3923637"/>
              <a:ext cx="328295" cy="126364"/>
            </a:xfrm>
            <a:custGeom>
              <a:avLst/>
              <a:gdLst/>
              <a:ahLst/>
              <a:cxnLst/>
              <a:rect l="l" t="t" r="r" b="b"/>
              <a:pathLst>
                <a:path w="328295" h="126364">
                  <a:moveTo>
                    <a:pt x="95036" y="19370"/>
                  </a:moveTo>
                  <a:lnTo>
                    <a:pt x="0" y="19370"/>
                  </a:lnTo>
                  <a:lnTo>
                    <a:pt x="0" y="0"/>
                  </a:lnTo>
                  <a:lnTo>
                    <a:pt x="95036" y="0"/>
                  </a:lnTo>
                  <a:lnTo>
                    <a:pt x="95036" y="19370"/>
                  </a:lnTo>
                  <a:close/>
                </a:path>
                <a:path w="328295" h="126364">
                  <a:moveTo>
                    <a:pt x="57994" y="124487"/>
                  </a:moveTo>
                  <a:lnTo>
                    <a:pt x="37041" y="124487"/>
                  </a:lnTo>
                  <a:lnTo>
                    <a:pt x="37041" y="19370"/>
                  </a:lnTo>
                  <a:lnTo>
                    <a:pt x="57994" y="19370"/>
                  </a:lnTo>
                  <a:lnTo>
                    <a:pt x="57994" y="124487"/>
                  </a:lnTo>
                  <a:close/>
                </a:path>
                <a:path w="328295" h="126364">
                  <a:moveTo>
                    <a:pt x="146642" y="126345"/>
                  </a:moveTo>
                  <a:lnTo>
                    <a:pt x="131092" y="126345"/>
                  </a:lnTo>
                  <a:lnTo>
                    <a:pt x="123159" y="124290"/>
                  </a:lnTo>
                  <a:lnTo>
                    <a:pt x="97019" y="91181"/>
                  </a:lnTo>
                  <a:lnTo>
                    <a:pt x="96062" y="84915"/>
                  </a:lnTo>
                  <a:lnTo>
                    <a:pt x="96018" y="84624"/>
                  </a:lnTo>
                  <a:lnTo>
                    <a:pt x="95684" y="77641"/>
                  </a:lnTo>
                  <a:lnTo>
                    <a:pt x="96018" y="70684"/>
                  </a:lnTo>
                  <a:lnTo>
                    <a:pt x="96998" y="64253"/>
                  </a:lnTo>
                  <a:lnTo>
                    <a:pt x="97019" y="64121"/>
                  </a:lnTo>
                  <a:lnTo>
                    <a:pt x="122632" y="30426"/>
                  </a:lnTo>
                  <a:lnTo>
                    <a:pt x="130210" y="28305"/>
                  </a:lnTo>
                  <a:lnTo>
                    <a:pt x="143835" y="28305"/>
                  </a:lnTo>
                  <a:lnTo>
                    <a:pt x="173980" y="47201"/>
                  </a:lnTo>
                  <a:lnTo>
                    <a:pt x="134136" y="47201"/>
                  </a:lnTo>
                  <a:lnTo>
                    <a:pt x="130078" y="48361"/>
                  </a:lnTo>
                  <a:lnTo>
                    <a:pt x="123278" y="52973"/>
                  </a:lnTo>
                  <a:lnTo>
                    <a:pt x="120643" y="56004"/>
                  </a:lnTo>
                  <a:lnTo>
                    <a:pt x="116927" y="63515"/>
                  </a:lnTo>
                  <a:lnTo>
                    <a:pt x="116247" y="66493"/>
                  </a:lnTo>
                  <a:lnTo>
                    <a:pt x="105370" y="66493"/>
                  </a:lnTo>
                  <a:lnTo>
                    <a:pt x="105370" y="84915"/>
                  </a:lnTo>
                  <a:lnTo>
                    <a:pt x="116004" y="84915"/>
                  </a:lnTo>
                  <a:lnTo>
                    <a:pt x="116004" y="85877"/>
                  </a:lnTo>
                  <a:lnTo>
                    <a:pt x="135362" y="107409"/>
                  </a:lnTo>
                  <a:lnTo>
                    <a:pt x="176425" y="107409"/>
                  </a:lnTo>
                  <a:lnTo>
                    <a:pt x="174512" y="110967"/>
                  </a:lnTo>
                  <a:lnTo>
                    <a:pt x="167264" y="118373"/>
                  </a:lnTo>
                  <a:lnTo>
                    <a:pt x="162850" y="121246"/>
                  </a:lnTo>
                  <a:lnTo>
                    <a:pt x="152440" y="125330"/>
                  </a:lnTo>
                  <a:lnTo>
                    <a:pt x="146642" y="126345"/>
                  </a:lnTo>
                  <a:close/>
                </a:path>
                <a:path w="328295" h="126364">
                  <a:moveTo>
                    <a:pt x="180165" y="84915"/>
                  </a:moveTo>
                  <a:lnTo>
                    <a:pt x="116004" y="84915"/>
                  </a:lnTo>
                  <a:lnTo>
                    <a:pt x="116097" y="67152"/>
                  </a:lnTo>
                  <a:lnTo>
                    <a:pt x="116247" y="66493"/>
                  </a:lnTo>
                  <a:lnTo>
                    <a:pt x="159648" y="66493"/>
                  </a:lnTo>
                  <a:lnTo>
                    <a:pt x="159608" y="64121"/>
                  </a:lnTo>
                  <a:lnTo>
                    <a:pt x="158792" y="61446"/>
                  </a:lnTo>
                  <a:lnTo>
                    <a:pt x="155365" y="54699"/>
                  </a:lnTo>
                  <a:lnTo>
                    <a:pt x="153086" y="52182"/>
                  </a:lnTo>
                  <a:lnTo>
                    <a:pt x="152967" y="52051"/>
                  </a:lnTo>
                  <a:lnTo>
                    <a:pt x="146800" y="48176"/>
                  </a:lnTo>
                  <a:lnTo>
                    <a:pt x="143123" y="47201"/>
                  </a:lnTo>
                  <a:lnTo>
                    <a:pt x="173980" y="47201"/>
                  </a:lnTo>
                  <a:lnTo>
                    <a:pt x="174261" y="47636"/>
                  </a:lnTo>
                  <a:lnTo>
                    <a:pt x="176607" y="53724"/>
                  </a:lnTo>
                  <a:lnTo>
                    <a:pt x="178979" y="59786"/>
                  </a:lnTo>
                  <a:lnTo>
                    <a:pt x="180059" y="66493"/>
                  </a:lnTo>
                  <a:lnTo>
                    <a:pt x="180165" y="84915"/>
                  </a:lnTo>
                  <a:close/>
                </a:path>
                <a:path w="328295" h="126364">
                  <a:moveTo>
                    <a:pt x="116004" y="84915"/>
                  </a:moveTo>
                  <a:lnTo>
                    <a:pt x="105370" y="84915"/>
                  </a:lnTo>
                  <a:lnTo>
                    <a:pt x="105370" y="66493"/>
                  </a:lnTo>
                  <a:lnTo>
                    <a:pt x="116247" y="66493"/>
                  </a:lnTo>
                  <a:lnTo>
                    <a:pt x="116097" y="67152"/>
                  </a:lnTo>
                  <a:lnTo>
                    <a:pt x="116004" y="84915"/>
                  </a:lnTo>
                  <a:close/>
                </a:path>
                <a:path w="328295" h="126364">
                  <a:moveTo>
                    <a:pt x="176425" y="107409"/>
                  </a:moveTo>
                  <a:lnTo>
                    <a:pt x="143426" y="107409"/>
                  </a:lnTo>
                  <a:lnTo>
                    <a:pt x="146260" y="106974"/>
                  </a:lnTo>
                  <a:lnTo>
                    <a:pt x="151214" y="105235"/>
                  </a:lnTo>
                  <a:lnTo>
                    <a:pt x="160241" y="92901"/>
                  </a:lnTo>
                  <a:lnTo>
                    <a:pt x="179651" y="98356"/>
                  </a:lnTo>
                  <a:lnTo>
                    <a:pt x="177527" y="105235"/>
                  </a:lnTo>
                  <a:lnTo>
                    <a:pt x="177437" y="105525"/>
                  </a:lnTo>
                  <a:lnTo>
                    <a:pt x="176425" y="107409"/>
                  </a:lnTo>
                  <a:close/>
                </a:path>
                <a:path w="328295" h="126364">
                  <a:moveTo>
                    <a:pt x="210424" y="124487"/>
                  </a:moveTo>
                  <a:lnTo>
                    <a:pt x="186823" y="124487"/>
                  </a:lnTo>
                  <a:lnTo>
                    <a:pt x="216986" y="76969"/>
                  </a:lnTo>
                  <a:lnTo>
                    <a:pt x="186823" y="29451"/>
                  </a:lnTo>
                  <a:lnTo>
                    <a:pt x="210503" y="29451"/>
                  </a:lnTo>
                  <a:lnTo>
                    <a:pt x="229716" y="62263"/>
                  </a:lnTo>
                  <a:lnTo>
                    <a:pt x="251504" y="62263"/>
                  </a:lnTo>
                  <a:lnTo>
                    <a:pt x="242010" y="76969"/>
                  </a:lnTo>
                  <a:lnTo>
                    <a:pt x="252525" y="93257"/>
                  </a:lnTo>
                  <a:lnTo>
                    <a:pt x="229716" y="93257"/>
                  </a:lnTo>
                  <a:lnTo>
                    <a:pt x="210424" y="124487"/>
                  </a:lnTo>
                  <a:close/>
                </a:path>
                <a:path w="328295" h="126364">
                  <a:moveTo>
                    <a:pt x="251504" y="62263"/>
                  </a:moveTo>
                  <a:lnTo>
                    <a:pt x="229716" y="62263"/>
                  </a:lnTo>
                  <a:lnTo>
                    <a:pt x="248968" y="29451"/>
                  </a:lnTo>
                  <a:lnTo>
                    <a:pt x="272687" y="29451"/>
                  </a:lnTo>
                  <a:lnTo>
                    <a:pt x="251504" y="62263"/>
                  </a:lnTo>
                  <a:close/>
                </a:path>
                <a:path w="328295" h="126364">
                  <a:moveTo>
                    <a:pt x="272687" y="124487"/>
                  </a:moveTo>
                  <a:lnTo>
                    <a:pt x="249047" y="124487"/>
                  </a:lnTo>
                  <a:lnTo>
                    <a:pt x="229716" y="93257"/>
                  </a:lnTo>
                  <a:lnTo>
                    <a:pt x="252525" y="93257"/>
                  </a:lnTo>
                  <a:lnTo>
                    <a:pt x="272687" y="124487"/>
                  </a:lnTo>
                  <a:close/>
                </a:path>
                <a:path w="328295" h="126364">
                  <a:moveTo>
                    <a:pt x="316864" y="125634"/>
                  </a:moveTo>
                  <a:lnTo>
                    <a:pt x="309774" y="125634"/>
                  </a:lnTo>
                  <a:lnTo>
                    <a:pt x="305113" y="124606"/>
                  </a:lnTo>
                  <a:lnTo>
                    <a:pt x="305326" y="124606"/>
                  </a:lnTo>
                  <a:lnTo>
                    <a:pt x="297203" y="120956"/>
                  </a:lnTo>
                  <a:lnTo>
                    <a:pt x="286780" y="8301"/>
                  </a:lnTo>
                  <a:lnTo>
                    <a:pt x="307099" y="8301"/>
                  </a:lnTo>
                  <a:lnTo>
                    <a:pt x="307099" y="99041"/>
                  </a:lnTo>
                  <a:lnTo>
                    <a:pt x="307481" y="101295"/>
                  </a:lnTo>
                  <a:lnTo>
                    <a:pt x="309010" y="103851"/>
                  </a:lnTo>
                  <a:lnTo>
                    <a:pt x="309877" y="104602"/>
                  </a:lnTo>
                  <a:lnTo>
                    <a:pt x="309713" y="104602"/>
                  </a:lnTo>
                  <a:lnTo>
                    <a:pt x="311211" y="105156"/>
                  </a:lnTo>
                  <a:lnTo>
                    <a:pt x="312450" y="105578"/>
                  </a:lnTo>
                  <a:lnTo>
                    <a:pt x="313330" y="105709"/>
                  </a:lnTo>
                  <a:lnTo>
                    <a:pt x="324269" y="105709"/>
                  </a:lnTo>
                  <a:lnTo>
                    <a:pt x="328131" y="122787"/>
                  </a:lnTo>
                  <a:lnTo>
                    <a:pt x="325231" y="123868"/>
                  </a:lnTo>
                  <a:lnTo>
                    <a:pt x="322859" y="124606"/>
                  </a:lnTo>
                  <a:lnTo>
                    <a:pt x="321015" y="125001"/>
                  </a:lnTo>
                  <a:lnTo>
                    <a:pt x="319170" y="125423"/>
                  </a:lnTo>
                  <a:lnTo>
                    <a:pt x="316864" y="125634"/>
                  </a:lnTo>
                  <a:close/>
                </a:path>
                <a:path w="328295" h="126364">
                  <a:moveTo>
                    <a:pt x="286780" y="47676"/>
                  </a:moveTo>
                  <a:lnTo>
                    <a:pt x="273457" y="47676"/>
                  </a:lnTo>
                  <a:lnTo>
                    <a:pt x="273457" y="29451"/>
                  </a:lnTo>
                  <a:lnTo>
                    <a:pt x="286780" y="29451"/>
                  </a:lnTo>
                  <a:lnTo>
                    <a:pt x="286780" y="47676"/>
                  </a:lnTo>
                  <a:close/>
                </a:path>
                <a:path w="328295" h="126364">
                  <a:moveTo>
                    <a:pt x="325956" y="47676"/>
                  </a:moveTo>
                  <a:lnTo>
                    <a:pt x="307099" y="47676"/>
                  </a:lnTo>
                  <a:lnTo>
                    <a:pt x="307099" y="29451"/>
                  </a:lnTo>
                  <a:lnTo>
                    <a:pt x="325956" y="29451"/>
                  </a:lnTo>
                  <a:lnTo>
                    <a:pt x="325956" y="47676"/>
                  </a:lnTo>
                  <a:close/>
                </a:path>
                <a:path w="328295" h="126364">
                  <a:moveTo>
                    <a:pt x="324269" y="105709"/>
                  </a:moveTo>
                  <a:lnTo>
                    <a:pt x="317813" y="105709"/>
                  </a:lnTo>
                  <a:lnTo>
                    <a:pt x="324019" y="104602"/>
                  </a:lnTo>
                  <a:lnTo>
                    <a:pt x="324144" y="105156"/>
                  </a:lnTo>
                  <a:lnTo>
                    <a:pt x="324269" y="1057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4836" y="4100935"/>
              <a:ext cx="831895" cy="13021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50" spc="-204" dirty="0"/>
              <a:t>U</a:t>
            </a:r>
            <a:r>
              <a:rPr spc="-204" dirty="0">
                <a:latin typeface="Verdana"/>
                <a:cs typeface="Verdana"/>
              </a:rPr>
              <a:t>s</a:t>
            </a:r>
            <a:r>
              <a:rPr spc="-204" dirty="0"/>
              <a:t>e</a:t>
            </a:r>
            <a:r>
              <a:rPr spc="-300" dirty="0"/>
              <a:t> </a:t>
            </a:r>
            <a:r>
              <a:rPr spc="-265" dirty="0"/>
              <a:t>c</a:t>
            </a:r>
            <a:r>
              <a:rPr sz="4050" spc="-265" dirty="0"/>
              <a:t>a</a:t>
            </a:r>
            <a:r>
              <a:rPr spc="-265" dirty="0">
                <a:latin typeface="Verdana"/>
                <a:cs typeface="Verdana"/>
              </a:rPr>
              <a:t>s</a:t>
            </a:r>
            <a:r>
              <a:rPr spc="-265" dirty="0"/>
              <a:t>e</a:t>
            </a:r>
            <a:r>
              <a:rPr spc="-265" dirty="0">
                <a:latin typeface="Verdana"/>
                <a:cs typeface="Verdana"/>
              </a:rPr>
              <a:t>s</a:t>
            </a:r>
            <a:r>
              <a:rPr spc="-525" dirty="0">
                <a:latin typeface="Verdana"/>
                <a:cs typeface="Verdana"/>
              </a:rPr>
              <a:t> </a:t>
            </a:r>
            <a:r>
              <a:rPr spc="-415" dirty="0">
                <a:latin typeface="Verdana"/>
                <a:cs typeface="Verdana"/>
              </a:rPr>
              <a:t>o</a:t>
            </a:r>
            <a:r>
              <a:rPr spc="-415" dirty="0"/>
              <a:t>f</a:t>
            </a:r>
            <a:r>
              <a:rPr spc="-295" dirty="0"/>
              <a:t> </a:t>
            </a:r>
            <a:r>
              <a:rPr sz="4050" spc="-20" dirty="0"/>
              <a:t>LLM</a:t>
            </a:r>
            <a:r>
              <a:rPr spc="-20" dirty="0">
                <a:latin typeface="Verdana"/>
                <a:cs typeface="Verdana"/>
              </a:rPr>
              <a:t>s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6893" y="3961737"/>
            <a:ext cx="328295" cy="126364"/>
          </a:xfrm>
          <a:custGeom>
            <a:avLst/>
            <a:gdLst/>
            <a:ahLst/>
            <a:cxnLst/>
            <a:rect l="l" t="t" r="r" b="b"/>
            <a:pathLst>
              <a:path w="328294" h="126364">
                <a:moveTo>
                  <a:pt x="95036" y="19370"/>
                </a:moveTo>
                <a:lnTo>
                  <a:pt x="0" y="19370"/>
                </a:lnTo>
                <a:lnTo>
                  <a:pt x="0" y="0"/>
                </a:lnTo>
                <a:lnTo>
                  <a:pt x="95036" y="0"/>
                </a:lnTo>
                <a:lnTo>
                  <a:pt x="95036" y="19370"/>
                </a:lnTo>
                <a:close/>
              </a:path>
              <a:path w="328294" h="126364">
                <a:moveTo>
                  <a:pt x="57994" y="124487"/>
                </a:moveTo>
                <a:lnTo>
                  <a:pt x="37041" y="124487"/>
                </a:lnTo>
                <a:lnTo>
                  <a:pt x="37041" y="19370"/>
                </a:lnTo>
                <a:lnTo>
                  <a:pt x="57994" y="19370"/>
                </a:lnTo>
                <a:lnTo>
                  <a:pt x="57994" y="124487"/>
                </a:lnTo>
                <a:close/>
              </a:path>
              <a:path w="328294" h="126364">
                <a:moveTo>
                  <a:pt x="146642" y="126345"/>
                </a:moveTo>
                <a:lnTo>
                  <a:pt x="131092" y="126345"/>
                </a:lnTo>
                <a:lnTo>
                  <a:pt x="123159" y="124290"/>
                </a:lnTo>
                <a:lnTo>
                  <a:pt x="97019" y="91181"/>
                </a:lnTo>
                <a:lnTo>
                  <a:pt x="96062" y="84915"/>
                </a:lnTo>
                <a:lnTo>
                  <a:pt x="96018" y="84624"/>
                </a:lnTo>
                <a:lnTo>
                  <a:pt x="95684" y="77641"/>
                </a:lnTo>
                <a:lnTo>
                  <a:pt x="96018" y="70684"/>
                </a:lnTo>
                <a:lnTo>
                  <a:pt x="96998" y="64253"/>
                </a:lnTo>
                <a:lnTo>
                  <a:pt x="97019" y="64121"/>
                </a:lnTo>
                <a:lnTo>
                  <a:pt x="122632" y="30426"/>
                </a:lnTo>
                <a:lnTo>
                  <a:pt x="130209" y="28305"/>
                </a:lnTo>
                <a:lnTo>
                  <a:pt x="143835" y="28305"/>
                </a:lnTo>
                <a:lnTo>
                  <a:pt x="173980" y="47201"/>
                </a:lnTo>
                <a:lnTo>
                  <a:pt x="134136" y="47201"/>
                </a:lnTo>
                <a:lnTo>
                  <a:pt x="130078" y="48361"/>
                </a:lnTo>
                <a:lnTo>
                  <a:pt x="123278" y="52973"/>
                </a:lnTo>
                <a:lnTo>
                  <a:pt x="120643" y="56004"/>
                </a:lnTo>
                <a:lnTo>
                  <a:pt x="116926" y="63515"/>
                </a:lnTo>
                <a:lnTo>
                  <a:pt x="116247" y="66493"/>
                </a:lnTo>
                <a:lnTo>
                  <a:pt x="105370" y="66493"/>
                </a:lnTo>
                <a:lnTo>
                  <a:pt x="105370" y="84915"/>
                </a:lnTo>
                <a:lnTo>
                  <a:pt x="116004" y="84915"/>
                </a:lnTo>
                <a:lnTo>
                  <a:pt x="116004" y="85877"/>
                </a:lnTo>
                <a:lnTo>
                  <a:pt x="135362" y="107409"/>
                </a:lnTo>
                <a:lnTo>
                  <a:pt x="176425" y="107409"/>
                </a:lnTo>
                <a:lnTo>
                  <a:pt x="174512" y="110967"/>
                </a:lnTo>
                <a:lnTo>
                  <a:pt x="167264" y="118373"/>
                </a:lnTo>
                <a:lnTo>
                  <a:pt x="162850" y="121246"/>
                </a:lnTo>
                <a:lnTo>
                  <a:pt x="152440" y="125330"/>
                </a:lnTo>
                <a:lnTo>
                  <a:pt x="146642" y="126345"/>
                </a:lnTo>
                <a:close/>
              </a:path>
              <a:path w="328294" h="126364">
                <a:moveTo>
                  <a:pt x="180165" y="84915"/>
                </a:moveTo>
                <a:lnTo>
                  <a:pt x="116004" y="84915"/>
                </a:lnTo>
                <a:lnTo>
                  <a:pt x="116097" y="67152"/>
                </a:lnTo>
                <a:lnTo>
                  <a:pt x="116247" y="66493"/>
                </a:lnTo>
                <a:lnTo>
                  <a:pt x="159648" y="66493"/>
                </a:lnTo>
                <a:lnTo>
                  <a:pt x="159608" y="64121"/>
                </a:lnTo>
                <a:lnTo>
                  <a:pt x="158791" y="61446"/>
                </a:lnTo>
                <a:lnTo>
                  <a:pt x="155365" y="54699"/>
                </a:lnTo>
                <a:lnTo>
                  <a:pt x="153086" y="52182"/>
                </a:lnTo>
                <a:lnTo>
                  <a:pt x="152967" y="52051"/>
                </a:lnTo>
                <a:lnTo>
                  <a:pt x="146800" y="48176"/>
                </a:lnTo>
                <a:lnTo>
                  <a:pt x="143123" y="47201"/>
                </a:lnTo>
                <a:lnTo>
                  <a:pt x="173980" y="47201"/>
                </a:lnTo>
                <a:lnTo>
                  <a:pt x="174262" y="47636"/>
                </a:lnTo>
                <a:lnTo>
                  <a:pt x="176607" y="53724"/>
                </a:lnTo>
                <a:lnTo>
                  <a:pt x="178979" y="59786"/>
                </a:lnTo>
                <a:lnTo>
                  <a:pt x="180059" y="66493"/>
                </a:lnTo>
                <a:lnTo>
                  <a:pt x="180165" y="84915"/>
                </a:lnTo>
                <a:close/>
              </a:path>
              <a:path w="328294" h="126364">
                <a:moveTo>
                  <a:pt x="116004" y="84915"/>
                </a:moveTo>
                <a:lnTo>
                  <a:pt x="105370" y="84915"/>
                </a:lnTo>
                <a:lnTo>
                  <a:pt x="105370" y="66493"/>
                </a:lnTo>
                <a:lnTo>
                  <a:pt x="116247" y="66493"/>
                </a:lnTo>
                <a:lnTo>
                  <a:pt x="116097" y="67152"/>
                </a:lnTo>
                <a:lnTo>
                  <a:pt x="116004" y="84915"/>
                </a:lnTo>
                <a:close/>
              </a:path>
              <a:path w="328294" h="126364">
                <a:moveTo>
                  <a:pt x="176425" y="107409"/>
                </a:moveTo>
                <a:lnTo>
                  <a:pt x="143426" y="107409"/>
                </a:lnTo>
                <a:lnTo>
                  <a:pt x="146260" y="106974"/>
                </a:lnTo>
                <a:lnTo>
                  <a:pt x="151214" y="105235"/>
                </a:lnTo>
                <a:lnTo>
                  <a:pt x="160241" y="92901"/>
                </a:lnTo>
                <a:lnTo>
                  <a:pt x="179651" y="98356"/>
                </a:lnTo>
                <a:lnTo>
                  <a:pt x="177527" y="105235"/>
                </a:lnTo>
                <a:lnTo>
                  <a:pt x="177437" y="105525"/>
                </a:lnTo>
                <a:lnTo>
                  <a:pt x="176425" y="107409"/>
                </a:lnTo>
                <a:close/>
              </a:path>
              <a:path w="328294" h="126364">
                <a:moveTo>
                  <a:pt x="210424" y="124487"/>
                </a:moveTo>
                <a:lnTo>
                  <a:pt x="186823" y="124487"/>
                </a:lnTo>
                <a:lnTo>
                  <a:pt x="216986" y="76969"/>
                </a:lnTo>
                <a:lnTo>
                  <a:pt x="186823" y="29451"/>
                </a:lnTo>
                <a:lnTo>
                  <a:pt x="210503" y="29451"/>
                </a:lnTo>
                <a:lnTo>
                  <a:pt x="229716" y="62263"/>
                </a:lnTo>
                <a:lnTo>
                  <a:pt x="251504" y="62263"/>
                </a:lnTo>
                <a:lnTo>
                  <a:pt x="242010" y="76969"/>
                </a:lnTo>
                <a:lnTo>
                  <a:pt x="252525" y="93257"/>
                </a:lnTo>
                <a:lnTo>
                  <a:pt x="229716" y="93257"/>
                </a:lnTo>
                <a:lnTo>
                  <a:pt x="210424" y="124487"/>
                </a:lnTo>
                <a:close/>
              </a:path>
              <a:path w="328294" h="126364">
                <a:moveTo>
                  <a:pt x="251504" y="62263"/>
                </a:moveTo>
                <a:lnTo>
                  <a:pt x="229716" y="62263"/>
                </a:lnTo>
                <a:lnTo>
                  <a:pt x="248968" y="29451"/>
                </a:lnTo>
                <a:lnTo>
                  <a:pt x="272687" y="29451"/>
                </a:lnTo>
                <a:lnTo>
                  <a:pt x="251504" y="62263"/>
                </a:lnTo>
                <a:close/>
              </a:path>
              <a:path w="328294" h="126364">
                <a:moveTo>
                  <a:pt x="272687" y="124487"/>
                </a:moveTo>
                <a:lnTo>
                  <a:pt x="249047" y="124487"/>
                </a:lnTo>
                <a:lnTo>
                  <a:pt x="229716" y="93257"/>
                </a:lnTo>
                <a:lnTo>
                  <a:pt x="252525" y="93257"/>
                </a:lnTo>
                <a:lnTo>
                  <a:pt x="272687" y="124487"/>
                </a:lnTo>
                <a:close/>
              </a:path>
              <a:path w="328294" h="126364">
                <a:moveTo>
                  <a:pt x="316864" y="125634"/>
                </a:moveTo>
                <a:lnTo>
                  <a:pt x="309774" y="125634"/>
                </a:lnTo>
                <a:lnTo>
                  <a:pt x="305113" y="124606"/>
                </a:lnTo>
                <a:lnTo>
                  <a:pt x="305326" y="124606"/>
                </a:lnTo>
                <a:lnTo>
                  <a:pt x="297203" y="120956"/>
                </a:lnTo>
                <a:lnTo>
                  <a:pt x="286780" y="8301"/>
                </a:lnTo>
                <a:lnTo>
                  <a:pt x="307099" y="8301"/>
                </a:lnTo>
                <a:lnTo>
                  <a:pt x="307099" y="99041"/>
                </a:lnTo>
                <a:lnTo>
                  <a:pt x="307481" y="101295"/>
                </a:lnTo>
                <a:lnTo>
                  <a:pt x="309010" y="103851"/>
                </a:lnTo>
                <a:lnTo>
                  <a:pt x="309877" y="104602"/>
                </a:lnTo>
                <a:lnTo>
                  <a:pt x="309713" y="104602"/>
                </a:lnTo>
                <a:lnTo>
                  <a:pt x="311211" y="105156"/>
                </a:lnTo>
                <a:lnTo>
                  <a:pt x="312449" y="105578"/>
                </a:lnTo>
                <a:lnTo>
                  <a:pt x="313330" y="105709"/>
                </a:lnTo>
                <a:lnTo>
                  <a:pt x="324269" y="105709"/>
                </a:lnTo>
                <a:lnTo>
                  <a:pt x="328131" y="122787"/>
                </a:lnTo>
                <a:lnTo>
                  <a:pt x="325231" y="123868"/>
                </a:lnTo>
                <a:lnTo>
                  <a:pt x="322860" y="124606"/>
                </a:lnTo>
                <a:lnTo>
                  <a:pt x="321015" y="125001"/>
                </a:lnTo>
                <a:lnTo>
                  <a:pt x="319170" y="125423"/>
                </a:lnTo>
                <a:lnTo>
                  <a:pt x="316864" y="125634"/>
                </a:lnTo>
                <a:close/>
              </a:path>
              <a:path w="328294" h="126364">
                <a:moveTo>
                  <a:pt x="286780" y="47676"/>
                </a:moveTo>
                <a:lnTo>
                  <a:pt x="273457" y="47676"/>
                </a:lnTo>
                <a:lnTo>
                  <a:pt x="273457" y="29451"/>
                </a:lnTo>
                <a:lnTo>
                  <a:pt x="286780" y="29451"/>
                </a:lnTo>
                <a:lnTo>
                  <a:pt x="286780" y="47676"/>
                </a:lnTo>
                <a:close/>
              </a:path>
              <a:path w="328294" h="126364">
                <a:moveTo>
                  <a:pt x="325956" y="47676"/>
                </a:moveTo>
                <a:lnTo>
                  <a:pt x="307099" y="47676"/>
                </a:lnTo>
                <a:lnTo>
                  <a:pt x="307099" y="29451"/>
                </a:lnTo>
                <a:lnTo>
                  <a:pt x="325956" y="29451"/>
                </a:lnTo>
                <a:lnTo>
                  <a:pt x="325956" y="47676"/>
                </a:lnTo>
                <a:close/>
              </a:path>
              <a:path w="328294" h="126364">
                <a:moveTo>
                  <a:pt x="324269" y="105709"/>
                </a:moveTo>
                <a:lnTo>
                  <a:pt x="317813" y="105709"/>
                </a:lnTo>
                <a:lnTo>
                  <a:pt x="324019" y="104602"/>
                </a:lnTo>
                <a:lnTo>
                  <a:pt x="324144" y="105156"/>
                </a:lnTo>
                <a:lnTo>
                  <a:pt x="324269" y="105709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15811" y="4137177"/>
            <a:ext cx="1003345" cy="1320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41301" y="4000500"/>
            <a:ext cx="769362" cy="1066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68871" y="4158085"/>
            <a:ext cx="1127842" cy="1302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260809" y="3939010"/>
            <a:ext cx="805180" cy="344170"/>
            <a:chOff x="4260809" y="3939010"/>
            <a:chExt cx="805180" cy="3441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9679" y="3939010"/>
              <a:ext cx="669970" cy="1391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0809" y="4119985"/>
              <a:ext cx="804667" cy="1631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30971" y="5012928"/>
            <a:ext cx="582358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40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bel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rebuchet MS"/>
                <a:cs typeface="Trebuchet MS"/>
              </a:rPr>
              <a:t>cl</a:t>
            </a:r>
            <a:r>
              <a:rPr sz="2450" spc="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5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ou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24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6887" y="2574852"/>
            <a:ext cx="3574415" cy="1058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100" spc="-90" dirty="0"/>
              <a:t>T</a:t>
            </a:r>
            <a:r>
              <a:rPr sz="6100" spc="-90" dirty="0">
                <a:latin typeface="Georgia"/>
                <a:cs typeface="Georgia"/>
              </a:rPr>
              <a:t>h</a:t>
            </a:r>
            <a:r>
              <a:rPr sz="6100" spc="-90" dirty="0"/>
              <a:t>a</a:t>
            </a:r>
            <a:r>
              <a:rPr sz="6100" spc="-90" dirty="0">
                <a:latin typeface="Georgia"/>
                <a:cs typeface="Georgia"/>
              </a:rPr>
              <a:t>nk</a:t>
            </a:r>
            <a:r>
              <a:rPr sz="6100" spc="-260" dirty="0">
                <a:latin typeface="Georgia"/>
                <a:cs typeface="Georgia"/>
              </a:rPr>
              <a:t> </a:t>
            </a:r>
            <a:r>
              <a:rPr sz="6100" spc="-570" dirty="0"/>
              <a:t>Y</a:t>
            </a:r>
            <a:r>
              <a:rPr sz="6750" spc="-570" dirty="0">
                <a:latin typeface="Microsoft JhengHei UI Light"/>
                <a:cs typeface="Microsoft JhengHei UI Light"/>
              </a:rPr>
              <a:t>ou</a:t>
            </a:r>
            <a:endParaRPr sz="6750">
              <a:latin typeface="Microsoft JhengHei UI Light"/>
              <a:cs typeface="Microsoft JhengHei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" y="3819525"/>
            <a:ext cx="11239500" cy="0"/>
          </a:xfrm>
          <a:custGeom>
            <a:avLst/>
            <a:gdLst/>
            <a:ahLst/>
            <a:cxnLst/>
            <a:rect l="l" t="t" r="r" b="b"/>
            <a:pathLst>
              <a:path w="11239500">
                <a:moveTo>
                  <a:pt x="0" y="0"/>
                </a:moveTo>
                <a:lnTo>
                  <a:pt x="11239499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Wha</a:t>
            </a:r>
            <a:r>
              <a:rPr sz="3850" dirty="0"/>
              <a:t>t</a:t>
            </a:r>
            <a:r>
              <a:rPr sz="3850" spc="-90" dirty="0"/>
              <a:t> </a:t>
            </a:r>
            <a:r>
              <a:rPr spc="-70" dirty="0"/>
              <a:t>a</a:t>
            </a:r>
            <a:r>
              <a:rPr sz="3850" spc="-70" dirty="0"/>
              <a:t>r</a:t>
            </a:r>
            <a:r>
              <a:rPr spc="-70" dirty="0"/>
              <a:t>e</a:t>
            </a:r>
            <a:r>
              <a:rPr spc="-145" dirty="0"/>
              <a:t> </a:t>
            </a:r>
            <a:r>
              <a:rPr dirty="0"/>
              <a:t>La</a:t>
            </a:r>
            <a:r>
              <a:rPr sz="3850" dirty="0"/>
              <a:t>r</a:t>
            </a:r>
            <a:r>
              <a:rPr dirty="0"/>
              <a:t>ge</a:t>
            </a:r>
            <a:r>
              <a:rPr spc="-145" dirty="0"/>
              <a:t> </a:t>
            </a:r>
            <a:r>
              <a:rPr dirty="0"/>
              <a:t>Lang</a:t>
            </a:r>
            <a:r>
              <a:rPr sz="3850" dirty="0"/>
              <a:t>u</a:t>
            </a:r>
            <a:r>
              <a:rPr dirty="0"/>
              <a:t>age</a:t>
            </a:r>
            <a:r>
              <a:rPr spc="-145" dirty="0"/>
              <a:t> </a:t>
            </a:r>
            <a:r>
              <a:rPr spc="60" dirty="0"/>
              <a:t>M</a:t>
            </a:r>
            <a:r>
              <a:rPr sz="3850" spc="60" dirty="0"/>
              <a:t>o</a:t>
            </a:r>
            <a:r>
              <a:rPr spc="60" dirty="0"/>
              <a:t>del</a:t>
            </a:r>
            <a:r>
              <a:rPr sz="3850" spc="60" dirty="0"/>
              <a:t>s</a:t>
            </a:r>
            <a:r>
              <a:rPr sz="4100" spc="60" dirty="0"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50" y="2847974"/>
            <a:ext cx="1123950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2250">
              <a:latin typeface="Times New Roman"/>
              <a:cs typeface="Times New Roman"/>
            </a:endParaRPr>
          </a:p>
          <a:p>
            <a:pPr marR="67310" algn="ctr">
              <a:lnSpc>
                <a:spcPct val="100000"/>
              </a:lnSpc>
            </a:pPr>
            <a:r>
              <a:rPr sz="2450" spc="-5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5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4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Lang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r>
              <a:rPr sz="24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endParaRPr sz="24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Wha</a:t>
            </a:r>
            <a:r>
              <a:rPr sz="3850" dirty="0"/>
              <a:t>t</a:t>
            </a:r>
            <a:r>
              <a:rPr sz="3850" spc="-90" dirty="0"/>
              <a:t> </a:t>
            </a:r>
            <a:r>
              <a:rPr spc="-70" dirty="0"/>
              <a:t>a</a:t>
            </a:r>
            <a:r>
              <a:rPr sz="3850" spc="-70" dirty="0"/>
              <a:t>r</a:t>
            </a:r>
            <a:r>
              <a:rPr spc="-70" dirty="0"/>
              <a:t>e</a:t>
            </a:r>
            <a:r>
              <a:rPr spc="-145" dirty="0"/>
              <a:t> </a:t>
            </a:r>
            <a:r>
              <a:rPr dirty="0"/>
              <a:t>La</a:t>
            </a:r>
            <a:r>
              <a:rPr sz="3850" dirty="0"/>
              <a:t>r</a:t>
            </a:r>
            <a:r>
              <a:rPr dirty="0"/>
              <a:t>ge</a:t>
            </a:r>
            <a:r>
              <a:rPr spc="-145" dirty="0"/>
              <a:t> </a:t>
            </a:r>
            <a:r>
              <a:rPr dirty="0"/>
              <a:t>Lang</a:t>
            </a:r>
            <a:r>
              <a:rPr sz="3850" dirty="0"/>
              <a:t>u</a:t>
            </a:r>
            <a:r>
              <a:rPr dirty="0"/>
              <a:t>age</a:t>
            </a:r>
            <a:r>
              <a:rPr spc="-145" dirty="0"/>
              <a:t> </a:t>
            </a:r>
            <a:r>
              <a:rPr spc="60" dirty="0"/>
              <a:t>M</a:t>
            </a:r>
            <a:r>
              <a:rPr sz="3850" spc="60" dirty="0"/>
              <a:t>o</a:t>
            </a:r>
            <a:r>
              <a:rPr spc="60" dirty="0"/>
              <a:t>del</a:t>
            </a:r>
            <a:r>
              <a:rPr sz="3850" spc="60" dirty="0"/>
              <a:t>s</a:t>
            </a:r>
            <a:r>
              <a:rPr sz="4100" spc="60" dirty="0"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50" y="2847974"/>
            <a:ext cx="371475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225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6250" y="2847974"/>
            <a:ext cx="742950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22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Lang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endParaRPr sz="24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Wha</a:t>
            </a:r>
            <a:r>
              <a:rPr sz="3850" dirty="0"/>
              <a:t>t</a:t>
            </a:r>
            <a:r>
              <a:rPr sz="3850" spc="-90" dirty="0"/>
              <a:t> </a:t>
            </a:r>
            <a:r>
              <a:rPr spc="-70" dirty="0"/>
              <a:t>a</a:t>
            </a:r>
            <a:r>
              <a:rPr sz="3850" spc="-70" dirty="0"/>
              <a:t>r</a:t>
            </a:r>
            <a:r>
              <a:rPr spc="-70" dirty="0"/>
              <a:t>e</a:t>
            </a:r>
            <a:r>
              <a:rPr spc="-145" dirty="0"/>
              <a:t> </a:t>
            </a:r>
            <a:r>
              <a:rPr dirty="0"/>
              <a:t>La</a:t>
            </a:r>
            <a:r>
              <a:rPr sz="3850" dirty="0"/>
              <a:t>r</a:t>
            </a:r>
            <a:r>
              <a:rPr dirty="0"/>
              <a:t>ge</a:t>
            </a:r>
            <a:r>
              <a:rPr spc="-145" dirty="0"/>
              <a:t> </a:t>
            </a:r>
            <a:r>
              <a:rPr dirty="0"/>
              <a:t>Lang</a:t>
            </a:r>
            <a:r>
              <a:rPr sz="3850" dirty="0"/>
              <a:t>u</a:t>
            </a:r>
            <a:r>
              <a:rPr dirty="0"/>
              <a:t>age</a:t>
            </a:r>
            <a:r>
              <a:rPr spc="-145" dirty="0"/>
              <a:t> </a:t>
            </a:r>
            <a:r>
              <a:rPr spc="60" dirty="0"/>
              <a:t>M</a:t>
            </a:r>
            <a:r>
              <a:rPr sz="3850" spc="60" dirty="0"/>
              <a:t>o</a:t>
            </a:r>
            <a:r>
              <a:rPr spc="60" dirty="0"/>
              <a:t>del</a:t>
            </a:r>
            <a:r>
              <a:rPr sz="3850" spc="60" dirty="0"/>
              <a:t>s</a:t>
            </a:r>
            <a:r>
              <a:rPr sz="4100" spc="60" dirty="0"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50" y="2847974"/>
            <a:ext cx="371475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225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6250" y="2847974"/>
            <a:ext cx="742950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22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Lang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endParaRPr sz="24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258" rIns="0" bIns="0" rtlCol="0">
            <a:spAutoFit/>
          </a:bodyPr>
          <a:lstStyle/>
          <a:p>
            <a:pPr marL="3968115">
              <a:lnSpc>
                <a:spcPct val="100000"/>
              </a:lnSpc>
              <a:spcBef>
                <a:spcPts val="120"/>
              </a:spcBef>
            </a:pPr>
            <a:r>
              <a:rPr dirty="0"/>
              <a:t>La</a:t>
            </a:r>
            <a:r>
              <a:rPr sz="4150" dirty="0"/>
              <a:t>ng</a:t>
            </a:r>
            <a:r>
              <a:rPr sz="3850" dirty="0"/>
              <a:t>u</a:t>
            </a:r>
            <a:r>
              <a:rPr dirty="0"/>
              <a:t>a</a:t>
            </a:r>
            <a:r>
              <a:rPr sz="4150" dirty="0"/>
              <a:t>ge</a:t>
            </a:r>
            <a:r>
              <a:rPr sz="4150" spc="-100" dirty="0"/>
              <a:t> </a:t>
            </a:r>
            <a:r>
              <a:rPr spc="80" dirty="0"/>
              <a:t>M</a:t>
            </a:r>
            <a:r>
              <a:rPr sz="3850" spc="80" dirty="0"/>
              <a:t>o</a:t>
            </a:r>
            <a:r>
              <a:rPr sz="4150" spc="80" dirty="0"/>
              <a:t>del</a:t>
            </a:r>
            <a:r>
              <a:rPr sz="3850" spc="80" dirty="0"/>
              <a:t>s</a:t>
            </a:r>
            <a:endParaRPr sz="385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962400" cy="6858000"/>
          </a:xfrm>
          <a:custGeom>
            <a:avLst/>
            <a:gdLst/>
            <a:ahLst/>
            <a:cxnLst/>
            <a:rect l="l" t="t" r="r" b="b"/>
            <a:pathLst>
              <a:path w="3962400" h="6858000">
                <a:moveTo>
                  <a:pt x="0" y="6857999"/>
                </a:moveTo>
                <a:lnTo>
                  <a:pt x="0" y="0"/>
                </a:lnTo>
                <a:lnTo>
                  <a:pt x="3962399" y="0"/>
                </a:lnTo>
                <a:lnTo>
                  <a:pt x="3962399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 indent="2540" algn="ctr">
              <a:lnSpc>
                <a:spcPts val="4350"/>
              </a:lnSpc>
              <a:spcBef>
                <a:spcPts val="790"/>
              </a:spcBef>
            </a:pPr>
            <a:r>
              <a:rPr sz="4050" spc="-10" dirty="0"/>
              <a:t>La</a:t>
            </a:r>
            <a:r>
              <a:rPr spc="-10" dirty="0"/>
              <a:t>ng</a:t>
            </a:r>
            <a:r>
              <a:rPr sz="3850" spc="-10" dirty="0"/>
              <a:t>u</a:t>
            </a:r>
            <a:r>
              <a:rPr sz="4050" spc="-10" dirty="0"/>
              <a:t>a</a:t>
            </a:r>
            <a:r>
              <a:rPr spc="-10" dirty="0"/>
              <a:t>ge </a:t>
            </a:r>
            <a:r>
              <a:rPr sz="4050" spc="90" dirty="0"/>
              <a:t>M</a:t>
            </a:r>
            <a:r>
              <a:rPr sz="3850" spc="90" dirty="0"/>
              <a:t>o</a:t>
            </a:r>
            <a:r>
              <a:rPr spc="90" dirty="0"/>
              <a:t>del</a:t>
            </a:r>
            <a:r>
              <a:rPr sz="3850" spc="90" dirty="0"/>
              <a:t>s</a:t>
            </a:r>
            <a:r>
              <a:rPr sz="3850" spc="-114" dirty="0"/>
              <a:t> </a:t>
            </a:r>
            <a:r>
              <a:rPr sz="4050" spc="70" dirty="0"/>
              <a:t>a</a:t>
            </a:r>
            <a:r>
              <a:rPr sz="3850" spc="70" dirty="0"/>
              <a:t>ss</a:t>
            </a:r>
            <a:r>
              <a:rPr spc="70" dirty="0"/>
              <a:t>ign </a:t>
            </a:r>
            <a:r>
              <a:rPr sz="3850" spc="-75" dirty="0"/>
              <a:t>pro</a:t>
            </a:r>
            <a:r>
              <a:rPr spc="-75" dirty="0"/>
              <a:t>b</a:t>
            </a:r>
            <a:r>
              <a:rPr sz="4050" spc="-75" dirty="0"/>
              <a:t>a</a:t>
            </a:r>
            <a:r>
              <a:rPr spc="-75" dirty="0"/>
              <a:t>bili</a:t>
            </a:r>
            <a:r>
              <a:rPr sz="3850" spc="-75" dirty="0"/>
              <a:t>t</a:t>
            </a:r>
            <a:r>
              <a:rPr spc="-75" dirty="0"/>
              <a:t>ie</a:t>
            </a:r>
            <a:r>
              <a:rPr sz="3850" spc="-75" dirty="0"/>
              <a:t>s</a:t>
            </a:r>
            <a:r>
              <a:rPr sz="3850" spc="-200" dirty="0"/>
              <a:t> </a:t>
            </a:r>
            <a:r>
              <a:rPr sz="3850" spc="-25" dirty="0"/>
              <a:t>to </a:t>
            </a:r>
            <a:r>
              <a:rPr sz="4050" dirty="0"/>
              <a:t>a</a:t>
            </a:r>
            <a:r>
              <a:rPr sz="4050" spc="-190" dirty="0"/>
              <a:t> </a:t>
            </a:r>
            <a:r>
              <a:rPr spc="65" dirty="0"/>
              <a:t>g</a:t>
            </a:r>
            <a:r>
              <a:rPr sz="3850" spc="65" dirty="0"/>
              <a:t>roup</a:t>
            </a:r>
            <a:r>
              <a:rPr sz="3850" spc="-150" dirty="0"/>
              <a:t> </a:t>
            </a:r>
            <a:r>
              <a:rPr sz="3850" spc="-25" dirty="0"/>
              <a:t>o</a:t>
            </a:r>
            <a:r>
              <a:rPr spc="-25" dirty="0"/>
              <a:t>f </a:t>
            </a:r>
            <a:r>
              <a:rPr sz="3850" spc="105" dirty="0"/>
              <a:t>wor</a:t>
            </a:r>
            <a:r>
              <a:rPr spc="105" dirty="0"/>
              <a:t>d</a:t>
            </a:r>
            <a:r>
              <a:rPr sz="3850" spc="105" dirty="0"/>
              <a:t>s</a:t>
            </a:r>
            <a:r>
              <a:rPr sz="3850" spc="-120" dirty="0"/>
              <a:t> </a:t>
            </a:r>
            <a:r>
              <a:rPr spc="-200" dirty="0"/>
              <a:t>in</a:t>
            </a:r>
            <a:r>
              <a:rPr spc="-215" dirty="0"/>
              <a:t> </a:t>
            </a:r>
            <a:r>
              <a:rPr sz="4050" spc="-50" dirty="0"/>
              <a:t>a </a:t>
            </a:r>
            <a:r>
              <a:rPr sz="3850" spc="-10" dirty="0"/>
              <a:t>s</a:t>
            </a:r>
            <a:r>
              <a:rPr spc="-10" dirty="0"/>
              <a:t>en</a:t>
            </a:r>
            <a:r>
              <a:rPr sz="3850" spc="-10" dirty="0"/>
              <a:t>t</a:t>
            </a:r>
            <a:r>
              <a:rPr spc="-10" dirty="0"/>
              <a:t>ence</a:t>
            </a:r>
            <a:r>
              <a:rPr sz="4500" spc="-10" dirty="0">
                <a:latin typeface="Arial MT"/>
                <a:cs typeface="Arial MT"/>
              </a:rPr>
              <a:t>.</a:t>
            </a:r>
            <a:endParaRPr sz="4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5902" y="2140579"/>
            <a:ext cx="619760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245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95949" y="1800225"/>
            <a:ext cx="1143635" cy="1143635"/>
            <a:chOff x="5695949" y="1800225"/>
            <a:chExt cx="1143635" cy="1143635"/>
          </a:xfrm>
        </p:grpSpPr>
        <p:sp>
          <p:nvSpPr>
            <p:cNvPr id="7" name="object 7"/>
            <p:cNvSpPr/>
            <p:nvPr/>
          </p:nvSpPr>
          <p:spPr>
            <a:xfrm>
              <a:off x="5714999" y="1819560"/>
              <a:ext cx="1104900" cy="1104900"/>
            </a:xfrm>
            <a:custGeom>
              <a:avLst/>
              <a:gdLst/>
              <a:ahLst/>
              <a:cxnLst/>
              <a:rect l="l" t="t" r="r" b="b"/>
              <a:pathLst>
                <a:path w="1104900" h="1104900">
                  <a:moveTo>
                    <a:pt x="1104899" y="552735"/>
                  </a:moveTo>
                  <a:lnTo>
                    <a:pt x="1103029" y="597875"/>
                  </a:lnTo>
                  <a:lnTo>
                    <a:pt x="1097476" y="642708"/>
                  </a:lnTo>
                  <a:lnTo>
                    <a:pt x="1088279" y="686938"/>
                  </a:lnTo>
                  <a:lnTo>
                    <a:pt x="1075498" y="730271"/>
                  </a:lnTo>
                  <a:lnTo>
                    <a:pt x="1059220" y="772415"/>
                  </a:lnTo>
                  <a:lnTo>
                    <a:pt x="1039553" y="813085"/>
                  </a:lnTo>
                  <a:lnTo>
                    <a:pt x="1016629" y="852013"/>
                  </a:lnTo>
                  <a:lnTo>
                    <a:pt x="990600" y="888939"/>
                  </a:lnTo>
                  <a:lnTo>
                    <a:pt x="961640" y="923615"/>
                  </a:lnTo>
                  <a:lnTo>
                    <a:pt x="929946" y="955807"/>
                  </a:lnTo>
                  <a:lnTo>
                    <a:pt x="895727" y="985302"/>
                  </a:lnTo>
                  <a:lnTo>
                    <a:pt x="859211" y="1011904"/>
                  </a:lnTo>
                  <a:lnTo>
                    <a:pt x="820643" y="1035433"/>
                  </a:lnTo>
                  <a:lnTo>
                    <a:pt x="780284" y="1055731"/>
                  </a:lnTo>
                  <a:lnTo>
                    <a:pt x="738401" y="1072664"/>
                  </a:lnTo>
                  <a:lnTo>
                    <a:pt x="695273" y="1086118"/>
                  </a:lnTo>
                  <a:lnTo>
                    <a:pt x="651189" y="1096004"/>
                  </a:lnTo>
                  <a:lnTo>
                    <a:pt x="606448" y="1102254"/>
                  </a:lnTo>
                  <a:lnTo>
                    <a:pt x="561345" y="1104828"/>
                  </a:lnTo>
                  <a:lnTo>
                    <a:pt x="552306" y="1104899"/>
                  </a:lnTo>
                  <a:lnTo>
                    <a:pt x="543268" y="1104823"/>
                  </a:lnTo>
                  <a:lnTo>
                    <a:pt x="498166" y="1102226"/>
                  </a:lnTo>
                  <a:lnTo>
                    <a:pt x="453428" y="1095953"/>
                  </a:lnTo>
                  <a:lnTo>
                    <a:pt x="409350" y="1086044"/>
                  </a:lnTo>
                  <a:lnTo>
                    <a:pt x="366228" y="1072567"/>
                  </a:lnTo>
                  <a:lnTo>
                    <a:pt x="324354" y="1055613"/>
                  </a:lnTo>
                  <a:lnTo>
                    <a:pt x="284006" y="1035294"/>
                  </a:lnTo>
                  <a:lnTo>
                    <a:pt x="245450" y="1011745"/>
                  </a:lnTo>
                  <a:lnTo>
                    <a:pt x="208948" y="985124"/>
                  </a:lnTo>
                  <a:lnTo>
                    <a:pt x="174744" y="955612"/>
                  </a:lnTo>
                  <a:lnTo>
                    <a:pt x="143067" y="923403"/>
                  </a:lnTo>
                  <a:lnTo>
                    <a:pt x="114125" y="888712"/>
                  </a:lnTo>
                  <a:lnTo>
                    <a:pt x="88115" y="851772"/>
                  </a:lnTo>
                  <a:lnTo>
                    <a:pt x="65211" y="812833"/>
                  </a:lnTo>
                  <a:lnTo>
                    <a:pt x="45565" y="772152"/>
                  </a:lnTo>
                  <a:lnTo>
                    <a:pt x="29308" y="730000"/>
                  </a:lnTo>
                  <a:lnTo>
                    <a:pt x="16550" y="686661"/>
                  </a:lnTo>
                  <a:lnTo>
                    <a:pt x="7376" y="642426"/>
                  </a:lnTo>
                  <a:lnTo>
                    <a:pt x="1847" y="597590"/>
                  </a:lnTo>
                  <a:lnTo>
                    <a:pt x="0" y="552449"/>
                  </a:lnTo>
                  <a:lnTo>
                    <a:pt x="73" y="543410"/>
                  </a:lnTo>
                  <a:lnTo>
                    <a:pt x="2659" y="498309"/>
                  </a:lnTo>
                  <a:lnTo>
                    <a:pt x="8921" y="453569"/>
                  </a:lnTo>
                  <a:lnTo>
                    <a:pt x="18818" y="409488"/>
                  </a:lnTo>
                  <a:lnTo>
                    <a:pt x="32283" y="366363"/>
                  </a:lnTo>
                  <a:lnTo>
                    <a:pt x="49227" y="324484"/>
                  </a:lnTo>
                  <a:lnTo>
                    <a:pt x="69535" y="284131"/>
                  </a:lnTo>
                  <a:lnTo>
                    <a:pt x="93074" y="245569"/>
                  </a:lnTo>
                  <a:lnTo>
                    <a:pt x="119686" y="209060"/>
                  </a:lnTo>
                  <a:lnTo>
                    <a:pt x="149189" y="174849"/>
                  </a:lnTo>
                  <a:lnTo>
                    <a:pt x="181390" y="143163"/>
                  </a:lnTo>
                  <a:lnTo>
                    <a:pt x="216073" y="114212"/>
                  </a:lnTo>
                  <a:lnTo>
                    <a:pt x="253006" y="88192"/>
                  </a:lnTo>
                  <a:lnTo>
                    <a:pt x="291940" y="65278"/>
                  </a:lnTo>
                  <a:lnTo>
                    <a:pt x="332615" y="45622"/>
                  </a:lnTo>
                  <a:lnTo>
                    <a:pt x="374763" y="29354"/>
                  </a:lnTo>
                  <a:lnTo>
                    <a:pt x="418100" y="16585"/>
                  </a:lnTo>
                  <a:lnTo>
                    <a:pt x="462332" y="7399"/>
                  </a:lnTo>
                  <a:lnTo>
                    <a:pt x="507167" y="1858"/>
                  </a:lnTo>
                  <a:lnTo>
                    <a:pt x="552307" y="0"/>
                  </a:lnTo>
                  <a:lnTo>
                    <a:pt x="561346" y="71"/>
                  </a:lnTo>
                  <a:lnTo>
                    <a:pt x="606448" y="2645"/>
                  </a:lnTo>
                  <a:lnTo>
                    <a:pt x="651190" y="8895"/>
                  </a:lnTo>
                  <a:lnTo>
                    <a:pt x="695273" y="18781"/>
                  </a:lnTo>
                  <a:lnTo>
                    <a:pt x="738402" y="32235"/>
                  </a:lnTo>
                  <a:lnTo>
                    <a:pt x="780284" y="49168"/>
                  </a:lnTo>
                  <a:lnTo>
                    <a:pt x="820643" y="69466"/>
                  </a:lnTo>
                  <a:lnTo>
                    <a:pt x="859211" y="92995"/>
                  </a:lnTo>
                  <a:lnTo>
                    <a:pt x="895727" y="119597"/>
                  </a:lnTo>
                  <a:lnTo>
                    <a:pt x="929946" y="149092"/>
                  </a:lnTo>
                  <a:lnTo>
                    <a:pt x="961640" y="181284"/>
                  </a:lnTo>
                  <a:lnTo>
                    <a:pt x="990600" y="215960"/>
                  </a:lnTo>
                  <a:lnTo>
                    <a:pt x="1016629" y="252886"/>
                  </a:lnTo>
                  <a:lnTo>
                    <a:pt x="1039553" y="291814"/>
                  </a:lnTo>
                  <a:lnTo>
                    <a:pt x="1059220" y="332484"/>
                  </a:lnTo>
                  <a:lnTo>
                    <a:pt x="1075499" y="374628"/>
                  </a:lnTo>
                  <a:lnTo>
                    <a:pt x="1088279" y="417961"/>
                  </a:lnTo>
                  <a:lnTo>
                    <a:pt x="1097476" y="462191"/>
                  </a:lnTo>
                  <a:lnTo>
                    <a:pt x="1103029" y="507024"/>
                  </a:lnTo>
                  <a:lnTo>
                    <a:pt x="1104899" y="552164"/>
                  </a:lnTo>
                </a:path>
              </a:pathLst>
            </a:custGeom>
            <a:ln w="3809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5020" y="1819274"/>
              <a:ext cx="1104900" cy="1104900"/>
            </a:xfrm>
            <a:custGeom>
              <a:avLst/>
              <a:gdLst/>
              <a:ahLst/>
              <a:cxnLst/>
              <a:rect l="l" t="t" r="r" b="b"/>
              <a:pathLst>
                <a:path w="1104900" h="1104900">
                  <a:moveTo>
                    <a:pt x="552428" y="0"/>
                  </a:moveTo>
                  <a:lnTo>
                    <a:pt x="595768" y="1700"/>
                  </a:lnTo>
                  <a:lnTo>
                    <a:pt x="638850" y="6797"/>
                  </a:lnTo>
                  <a:lnTo>
                    <a:pt x="681400" y="15260"/>
                  </a:lnTo>
                  <a:lnTo>
                    <a:pt x="723145" y="27032"/>
                  </a:lnTo>
                  <a:lnTo>
                    <a:pt x="763838" y="42042"/>
                  </a:lnTo>
                  <a:lnTo>
                    <a:pt x="803237" y="60202"/>
                  </a:lnTo>
                  <a:lnTo>
                    <a:pt x="841089" y="81399"/>
                  </a:lnTo>
                  <a:lnTo>
                    <a:pt x="877153" y="105495"/>
                  </a:lnTo>
                  <a:lnTo>
                    <a:pt x="911216" y="132345"/>
                  </a:lnTo>
                  <a:lnTo>
                    <a:pt x="943075" y="161792"/>
                  </a:lnTo>
                  <a:lnTo>
                    <a:pt x="972524" y="193648"/>
                  </a:lnTo>
                  <a:lnTo>
                    <a:pt x="999377" y="227709"/>
                  </a:lnTo>
                  <a:lnTo>
                    <a:pt x="1023476" y="263771"/>
                  </a:lnTo>
                  <a:lnTo>
                    <a:pt x="1044676" y="301621"/>
                  </a:lnTo>
                  <a:lnTo>
                    <a:pt x="1062840" y="341019"/>
                  </a:lnTo>
                  <a:lnTo>
                    <a:pt x="1077853" y="381711"/>
                  </a:lnTo>
                  <a:lnTo>
                    <a:pt x="1089629" y="423455"/>
                  </a:lnTo>
                  <a:lnTo>
                    <a:pt x="1098095" y="466004"/>
                  </a:lnTo>
                  <a:lnTo>
                    <a:pt x="1103195" y="509086"/>
                  </a:lnTo>
                  <a:lnTo>
                    <a:pt x="1104899" y="552425"/>
                  </a:lnTo>
                  <a:lnTo>
                    <a:pt x="1104711" y="566892"/>
                  </a:lnTo>
                  <a:lnTo>
                    <a:pt x="1101876" y="610172"/>
                  </a:lnTo>
                  <a:lnTo>
                    <a:pt x="1095654" y="653097"/>
                  </a:lnTo>
                  <a:lnTo>
                    <a:pt x="1086082" y="695410"/>
                  </a:lnTo>
                  <a:lnTo>
                    <a:pt x="1073218" y="736842"/>
                  </a:lnTo>
                  <a:lnTo>
                    <a:pt x="1057148" y="777128"/>
                  </a:lnTo>
                  <a:lnTo>
                    <a:pt x="1037966" y="816030"/>
                  </a:lnTo>
                  <a:lnTo>
                    <a:pt x="1015787" y="853315"/>
                  </a:lnTo>
                  <a:lnTo>
                    <a:pt x="990750" y="888744"/>
                  </a:lnTo>
                  <a:lnTo>
                    <a:pt x="963017" y="922092"/>
                  </a:lnTo>
                  <a:lnTo>
                    <a:pt x="932753" y="953162"/>
                  </a:lnTo>
                  <a:lnTo>
                    <a:pt x="900138" y="981768"/>
                  </a:lnTo>
                  <a:lnTo>
                    <a:pt x="865378" y="1007726"/>
                  </a:lnTo>
                  <a:lnTo>
                    <a:pt x="828697" y="1030872"/>
                  </a:lnTo>
                  <a:lnTo>
                    <a:pt x="790313" y="1051070"/>
                  </a:lnTo>
                  <a:lnTo>
                    <a:pt x="750454" y="1068197"/>
                  </a:lnTo>
                  <a:lnTo>
                    <a:pt x="709374" y="1082144"/>
                  </a:lnTo>
                  <a:lnTo>
                    <a:pt x="667336" y="1092822"/>
                  </a:lnTo>
                  <a:lnTo>
                    <a:pt x="624590" y="1100169"/>
                  </a:lnTo>
                  <a:lnTo>
                    <a:pt x="581389" y="1104141"/>
                  </a:lnTo>
                  <a:lnTo>
                    <a:pt x="552476" y="1104899"/>
                  </a:lnTo>
                  <a:lnTo>
                    <a:pt x="538010" y="1104711"/>
                  </a:lnTo>
                  <a:lnTo>
                    <a:pt x="494729" y="1101876"/>
                  </a:lnTo>
                  <a:lnTo>
                    <a:pt x="451805" y="1095655"/>
                  </a:lnTo>
                  <a:lnTo>
                    <a:pt x="409491" y="1086083"/>
                  </a:lnTo>
                  <a:lnTo>
                    <a:pt x="368059" y="1073219"/>
                  </a:lnTo>
                  <a:lnTo>
                    <a:pt x="327773" y="1057149"/>
                  </a:lnTo>
                  <a:lnTo>
                    <a:pt x="288872" y="1037968"/>
                  </a:lnTo>
                  <a:lnTo>
                    <a:pt x="251587" y="1015788"/>
                  </a:lnTo>
                  <a:lnTo>
                    <a:pt x="216157" y="990752"/>
                  </a:lnTo>
                  <a:lnTo>
                    <a:pt x="182809" y="963018"/>
                  </a:lnTo>
                  <a:lnTo>
                    <a:pt x="151739" y="932755"/>
                  </a:lnTo>
                  <a:lnTo>
                    <a:pt x="123133" y="900140"/>
                  </a:lnTo>
                  <a:lnTo>
                    <a:pt x="97174" y="865380"/>
                  </a:lnTo>
                  <a:lnTo>
                    <a:pt x="74028" y="828699"/>
                  </a:lnTo>
                  <a:lnTo>
                    <a:pt x="53830" y="790316"/>
                  </a:lnTo>
                  <a:lnTo>
                    <a:pt x="36703" y="750457"/>
                  </a:lnTo>
                  <a:lnTo>
                    <a:pt x="22756" y="709377"/>
                  </a:lnTo>
                  <a:lnTo>
                    <a:pt x="12078" y="667339"/>
                  </a:lnTo>
                  <a:lnTo>
                    <a:pt x="4730" y="624592"/>
                  </a:lnTo>
                  <a:lnTo>
                    <a:pt x="758" y="581392"/>
                  </a:lnTo>
                  <a:lnTo>
                    <a:pt x="0" y="552479"/>
                  </a:lnTo>
                  <a:lnTo>
                    <a:pt x="188" y="538012"/>
                  </a:lnTo>
                  <a:lnTo>
                    <a:pt x="3023" y="494732"/>
                  </a:lnTo>
                  <a:lnTo>
                    <a:pt x="9244" y="451807"/>
                  </a:lnTo>
                  <a:lnTo>
                    <a:pt x="18816" y="409494"/>
                  </a:lnTo>
                  <a:lnTo>
                    <a:pt x="27029" y="381761"/>
                  </a:lnTo>
                </a:path>
              </a:pathLst>
            </a:custGeom>
            <a:ln w="3809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13178" y="2180907"/>
            <a:ext cx="26797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ence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950" spc="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7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ife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4477" y="3569329"/>
            <a:ext cx="562610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r>
              <a:rPr sz="2450" spc="-10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245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95949" y="3228974"/>
            <a:ext cx="1143000" cy="1143635"/>
            <a:chOff x="5695949" y="3228974"/>
            <a:chExt cx="1143000" cy="1143635"/>
          </a:xfrm>
        </p:grpSpPr>
        <p:sp>
          <p:nvSpPr>
            <p:cNvPr id="12" name="object 12"/>
            <p:cNvSpPr/>
            <p:nvPr/>
          </p:nvSpPr>
          <p:spPr>
            <a:xfrm>
              <a:off x="5714999" y="3248310"/>
              <a:ext cx="1104900" cy="1104900"/>
            </a:xfrm>
            <a:custGeom>
              <a:avLst/>
              <a:gdLst/>
              <a:ahLst/>
              <a:cxnLst/>
              <a:rect l="l" t="t" r="r" b="b"/>
              <a:pathLst>
                <a:path w="1104900" h="1104900">
                  <a:moveTo>
                    <a:pt x="1104899" y="552735"/>
                  </a:moveTo>
                  <a:lnTo>
                    <a:pt x="1103029" y="597875"/>
                  </a:lnTo>
                  <a:lnTo>
                    <a:pt x="1097476" y="642708"/>
                  </a:lnTo>
                  <a:lnTo>
                    <a:pt x="1088279" y="686938"/>
                  </a:lnTo>
                  <a:lnTo>
                    <a:pt x="1075498" y="730271"/>
                  </a:lnTo>
                  <a:lnTo>
                    <a:pt x="1059220" y="772415"/>
                  </a:lnTo>
                  <a:lnTo>
                    <a:pt x="1039553" y="813085"/>
                  </a:lnTo>
                  <a:lnTo>
                    <a:pt x="1016629" y="852013"/>
                  </a:lnTo>
                  <a:lnTo>
                    <a:pt x="990600" y="888939"/>
                  </a:lnTo>
                  <a:lnTo>
                    <a:pt x="961640" y="923615"/>
                  </a:lnTo>
                  <a:lnTo>
                    <a:pt x="929946" y="955807"/>
                  </a:lnTo>
                  <a:lnTo>
                    <a:pt x="895727" y="985302"/>
                  </a:lnTo>
                  <a:lnTo>
                    <a:pt x="859211" y="1011904"/>
                  </a:lnTo>
                  <a:lnTo>
                    <a:pt x="820643" y="1035433"/>
                  </a:lnTo>
                  <a:lnTo>
                    <a:pt x="780284" y="1055731"/>
                  </a:lnTo>
                  <a:lnTo>
                    <a:pt x="738401" y="1072664"/>
                  </a:lnTo>
                  <a:lnTo>
                    <a:pt x="695273" y="1086118"/>
                  </a:lnTo>
                  <a:lnTo>
                    <a:pt x="651189" y="1096004"/>
                  </a:lnTo>
                  <a:lnTo>
                    <a:pt x="606448" y="1102254"/>
                  </a:lnTo>
                  <a:lnTo>
                    <a:pt x="561345" y="1104828"/>
                  </a:lnTo>
                  <a:lnTo>
                    <a:pt x="552306" y="1104899"/>
                  </a:lnTo>
                  <a:lnTo>
                    <a:pt x="543268" y="1104823"/>
                  </a:lnTo>
                  <a:lnTo>
                    <a:pt x="498166" y="1102226"/>
                  </a:lnTo>
                  <a:lnTo>
                    <a:pt x="453428" y="1095953"/>
                  </a:lnTo>
                  <a:lnTo>
                    <a:pt x="409350" y="1086044"/>
                  </a:lnTo>
                  <a:lnTo>
                    <a:pt x="366228" y="1072567"/>
                  </a:lnTo>
                  <a:lnTo>
                    <a:pt x="324354" y="1055613"/>
                  </a:lnTo>
                  <a:lnTo>
                    <a:pt x="284006" y="1035294"/>
                  </a:lnTo>
                  <a:lnTo>
                    <a:pt x="245450" y="1011745"/>
                  </a:lnTo>
                  <a:lnTo>
                    <a:pt x="208948" y="985124"/>
                  </a:lnTo>
                  <a:lnTo>
                    <a:pt x="174744" y="955612"/>
                  </a:lnTo>
                  <a:lnTo>
                    <a:pt x="143067" y="923403"/>
                  </a:lnTo>
                  <a:lnTo>
                    <a:pt x="114125" y="888712"/>
                  </a:lnTo>
                  <a:lnTo>
                    <a:pt x="88115" y="851772"/>
                  </a:lnTo>
                  <a:lnTo>
                    <a:pt x="65211" y="812833"/>
                  </a:lnTo>
                  <a:lnTo>
                    <a:pt x="45565" y="772152"/>
                  </a:lnTo>
                  <a:lnTo>
                    <a:pt x="29308" y="730000"/>
                  </a:lnTo>
                  <a:lnTo>
                    <a:pt x="16550" y="686661"/>
                  </a:lnTo>
                  <a:lnTo>
                    <a:pt x="7376" y="642426"/>
                  </a:lnTo>
                  <a:lnTo>
                    <a:pt x="1847" y="597590"/>
                  </a:lnTo>
                  <a:lnTo>
                    <a:pt x="0" y="552449"/>
                  </a:lnTo>
                  <a:lnTo>
                    <a:pt x="73" y="543410"/>
                  </a:lnTo>
                  <a:lnTo>
                    <a:pt x="2659" y="498309"/>
                  </a:lnTo>
                  <a:lnTo>
                    <a:pt x="8921" y="453569"/>
                  </a:lnTo>
                  <a:lnTo>
                    <a:pt x="18818" y="409488"/>
                  </a:lnTo>
                  <a:lnTo>
                    <a:pt x="32283" y="366363"/>
                  </a:lnTo>
                  <a:lnTo>
                    <a:pt x="49227" y="324484"/>
                  </a:lnTo>
                  <a:lnTo>
                    <a:pt x="69535" y="284131"/>
                  </a:lnTo>
                  <a:lnTo>
                    <a:pt x="93074" y="245569"/>
                  </a:lnTo>
                  <a:lnTo>
                    <a:pt x="119686" y="209060"/>
                  </a:lnTo>
                  <a:lnTo>
                    <a:pt x="149189" y="174849"/>
                  </a:lnTo>
                  <a:lnTo>
                    <a:pt x="181390" y="143163"/>
                  </a:lnTo>
                  <a:lnTo>
                    <a:pt x="216073" y="114212"/>
                  </a:lnTo>
                  <a:lnTo>
                    <a:pt x="253006" y="88192"/>
                  </a:lnTo>
                  <a:lnTo>
                    <a:pt x="291940" y="65278"/>
                  </a:lnTo>
                  <a:lnTo>
                    <a:pt x="332615" y="45622"/>
                  </a:lnTo>
                  <a:lnTo>
                    <a:pt x="374763" y="29354"/>
                  </a:lnTo>
                  <a:lnTo>
                    <a:pt x="418100" y="16585"/>
                  </a:lnTo>
                  <a:lnTo>
                    <a:pt x="462332" y="7399"/>
                  </a:lnTo>
                  <a:lnTo>
                    <a:pt x="507167" y="1858"/>
                  </a:lnTo>
                  <a:lnTo>
                    <a:pt x="552307" y="0"/>
                  </a:lnTo>
                  <a:lnTo>
                    <a:pt x="561346" y="71"/>
                  </a:lnTo>
                  <a:lnTo>
                    <a:pt x="606448" y="2645"/>
                  </a:lnTo>
                  <a:lnTo>
                    <a:pt x="651190" y="8895"/>
                  </a:lnTo>
                  <a:lnTo>
                    <a:pt x="695273" y="18781"/>
                  </a:lnTo>
                  <a:lnTo>
                    <a:pt x="738402" y="32235"/>
                  </a:lnTo>
                  <a:lnTo>
                    <a:pt x="780284" y="49168"/>
                  </a:lnTo>
                  <a:lnTo>
                    <a:pt x="820643" y="69466"/>
                  </a:lnTo>
                  <a:lnTo>
                    <a:pt x="859211" y="92995"/>
                  </a:lnTo>
                  <a:lnTo>
                    <a:pt x="895727" y="119597"/>
                  </a:lnTo>
                  <a:lnTo>
                    <a:pt x="929946" y="149092"/>
                  </a:lnTo>
                  <a:lnTo>
                    <a:pt x="961640" y="181284"/>
                  </a:lnTo>
                  <a:lnTo>
                    <a:pt x="990600" y="215960"/>
                  </a:lnTo>
                  <a:lnTo>
                    <a:pt x="1016629" y="252886"/>
                  </a:lnTo>
                  <a:lnTo>
                    <a:pt x="1039553" y="291814"/>
                  </a:lnTo>
                  <a:lnTo>
                    <a:pt x="1059220" y="332484"/>
                  </a:lnTo>
                  <a:lnTo>
                    <a:pt x="1075499" y="374628"/>
                  </a:lnTo>
                  <a:lnTo>
                    <a:pt x="1088279" y="417961"/>
                  </a:lnTo>
                  <a:lnTo>
                    <a:pt x="1097476" y="462191"/>
                  </a:lnTo>
                  <a:lnTo>
                    <a:pt x="1103029" y="507024"/>
                  </a:lnTo>
                  <a:lnTo>
                    <a:pt x="1104899" y="552164"/>
                  </a:lnTo>
                </a:path>
              </a:pathLst>
            </a:custGeom>
            <a:ln w="3809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67449" y="3248024"/>
              <a:ext cx="447040" cy="227965"/>
            </a:xfrm>
            <a:custGeom>
              <a:avLst/>
              <a:gdLst/>
              <a:ahLst/>
              <a:cxnLst/>
              <a:rect l="l" t="t" r="r" b="b"/>
              <a:pathLst>
                <a:path w="447040" h="227964">
                  <a:moveTo>
                    <a:pt x="0" y="0"/>
                  </a:moveTo>
                  <a:lnTo>
                    <a:pt x="48740" y="2157"/>
                  </a:lnTo>
                  <a:lnTo>
                    <a:pt x="97114" y="8608"/>
                  </a:lnTo>
                  <a:lnTo>
                    <a:pt x="144730" y="19305"/>
                  </a:lnTo>
                  <a:lnTo>
                    <a:pt x="191202" y="34157"/>
                  </a:lnTo>
                  <a:lnTo>
                    <a:pt x="236184" y="53050"/>
                  </a:lnTo>
                  <a:lnTo>
                    <a:pt x="279335" y="75845"/>
                  </a:lnTo>
                  <a:lnTo>
                    <a:pt x="320306" y="102360"/>
                  </a:lnTo>
                  <a:lnTo>
                    <a:pt x="358766" y="132378"/>
                  </a:lnTo>
                  <a:lnTo>
                    <a:pt x="394428" y="165672"/>
                  </a:lnTo>
                  <a:lnTo>
                    <a:pt x="427023" y="201993"/>
                  </a:lnTo>
                  <a:lnTo>
                    <a:pt x="437153" y="214716"/>
                  </a:lnTo>
                  <a:lnTo>
                    <a:pt x="446912" y="227742"/>
                  </a:lnTo>
                </a:path>
              </a:pathLst>
            </a:custGeom>
            <a:ln w="3809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13178" y="3609657"/>
            <a:ext cx="26701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ence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8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950" spc="-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life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51152" y="4998079"/>
            <a:ext cx="429259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450" spc="-35" dirty="0">
                <a:solidFill>
                  <a:srgbClr val="FFFFFF"/>
                </a:solidFill>
                <a:latin typeface="Georgia"/>
                <a:cs typeface="Georgia"/>
              </a:rPr>
              <a:t>%</a:t>
            </a:r>
            <a:endParaRPr sz="245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95949" y="4657724"/>
            <a:ext cx="1143000" cy="1143635"/>
            <a:chOff x="5695949" y="4657724"/>
            <a:chExt cx="1143000" cy="1143635"/>
          </a:xfrm>
        </p:grpSpPr>
        <p:sp>
          <p:nvSpPr>
            <p:cNvPr id="17" name="object 17"/>
            <p:cNvSpPr/>
            <p:nvPr/>
          </p:nvSpPr>
          <p:spPr>
            <a:xfrm>
              <a:off x="5714999" y="4677060"/>
              <a:ext cx="1104900" cy="1104900"/>
            </a:xfrm>
            <a:custGeom>
              <a:avLst/>
              <a:gdLst/>
              <a:ahLst/>
              <a:cxnLst/>
              <a:rect l="l" t="t" r="r" b="b"/>
              <a:pathLst>
                <a:path w="1104900" h="1104900">
                  <a:moveTo>
                    <a:pt x="1104899" y="552735"/>
                  </a:moveTo>
                  <a:lnTo>
                    <a:pt x="1103029" y="597875"/>
                  </a:lnTo>
                  <a:lnTo>
                    <a:pt x="1097476" y="642708"/>
                  </a:lnTo>
                  <a:lnTo>
                    <a:pt x="1088279" y="686938"/>
                  </a:lnTo>
                  <a:lnTo>
                    <a:pt x="1075498" y="730271"/>
                  </a:lnTo>
                  <a:lnTo>
                    <a:pt x="1059220" y="772415"/>
                  </a:lnTo>
                  <a:lnTo>
                    <a:pt x="1039553" y="813085"/>
                  </a:lnTo>
                  <a:lnTo>
                    <a:pt x="1016629" y="852013"/>
                  </a:lnTo>
                  <a:lnTo>
                    <a:pt x="990600" y="888939"/>
                  </a:lnTo>
                  <a:lnTo>
                    <a:pt x="961640" y="923615"/>
                  </a:lnTo>
                  <a:lnTo>
                    <a:pt x="929946" y="955807"/>
                  </a:lnTo>
                  <a:lnTo>
                    <a:pt x="895727" y="985302"/>
                  </a:lnTo>
                  <a:lnTo>
                    <a:pt x="859211" y="1011904"/>
                  </a:lnTo>
                  <a:lnTo>
                    <a:pt x="820643" y="1035433"/>
                  </a:lnTo>
                  <a:lnTo>
                    <a:pt x="780284" y="1055731"/>
                  </a:lnTo>
                  <a:lnTo>
                    <a:pt x="738401" y="1072664"/>
                  </a:lnTo>
                  <a:lnTo>
                    <a:pt x="695273" y="1086118"/>
                  </a:lnTo>
                  <a:lnTo>
                    <a:pt x="651189" y="1096004"/>
                  </a:lnTo>
                  <a:lnTo>
                    <a:pt x="606448" y="1102254"/>
                  </a:lnTo>
                  <a:lnTo>
                    <a:pt x="561345" y="1104828"/>
                  </a:lnTo>
                  <a:lnTo>
                    <a:pt x="552306" y="1104899"/>
                  </a:lnTo>
                  <a:lnTo>
                    <a:pt x="543268" y="1104823"/>
                  </a:lnTo>
                  <a:lnTo>
                    <a:pt x="498166" y="1102226"/>
                  </a:lnTo>
                  <a:lnTo>
                    <a:pt x="453428" y="1095953"/>
                  </a:lnTo>
                  <a:lnTo>
                    <a:pt x="409350" y="1086044"/>
                  </a:lnTo>
                  <a:lnTo>
                    <a:pt x="366228" y="1072567"/>
                  </a:lnTo>
                  <a:lnTo>
                    <a:pt x="324354" y="1055613"/>
                  </a:lnTo>
                  <a:lnTo>
                    <a:pt x="284006" y="1035294"/>
                  </a:lnTo>
                  <a:lnTo>
                    <a:pt x="245450" y="1011745"/>
                  </a:lnTo>
                  <a:lnTo>
                    <a:pt x="208948" y="985124"/>
                  </a:lnTo>
                  <a:lnTo>
                    <a:pt x="174744" y="955612"/>
                  </a:lnTo>
                  <a:lnTo>
                    <a:pt x="143067" y="923403"/>
                  </a:lnTo>
                  <a:lnTo>
                    <a:pt x="114125" y="888712"/>
                  </a:lnTo>
                  <a:lnTo>
                    <a:pt x="88115" y="851772"/>
                  </a:lnTo>
                  <a:lnTo>
                    <a:pt x="65211" y="812833"/>
                  </a:lnTo>
                  <a:lnTo>
                    <a:pt x="45565" y="772152"/>
                  </a:lnTo>
                  <a:lnTo>
                    <a:pt x="29308" y="730000"/>
                  </a:lnTo>
                  <a:lnTo>
                    <a:pt x="16550" y="686661"/>
                  </a:lnTo>
                  <a:lnTo>
                    <a:pt x="7376" y="642426"/>
                  </a:lnTo>
                  <a:lnTo>
                    <a:pt x="1847" y="597590"/>
                  </a:lnTo>
                  <a:lnTo>
                    <a:pt x="0" y="552449"/>
                  </a:lnTo>
                  <a:lnTo>
                    <a:pt x="73" y="543410"/>
                  </a:lnTo>
                  <a:lnTo>
                    <a:pt x="2659" y="498309"/>
                  </a:lnTo>
                  <a:lnTo>
                    <a:pt x="8921" y="453569"/>
                  </a:lnTo>
                  <a:lnTo>
                    <a:pt x="18818" y="409488"/>
                  </a:lnTo>
                  <a:lnTo>
                    <a:pt x="32283" y="366363"/>
                  </a:lnTo>
                  <a:lnTo>
                    <a:pt x="49227" y="324484"/>
                  </a:lnTo>
                  <a:lnTo>
                    <a:pt x="69535" y="284131"/>
                  </a:lnTo>
                  <a:lnTo>
                    <a:pt x="93074" y="245569"/>
                  </a:lnTo>
                  <a:lnTo>
                    <a:pt x="119686" y="209060"/>
                  </a:lnTo>
                  <a:lnTo>
                    <a:pt x="149189" y="174849"/>
                  </a:lnTo>
                  <a:lnTo>
                    <a:pt x="181390" y="143163"/>
                  </a:lnTo>
                  <a:lnTo>
                    <a:pt x="216073" y="114212"/>
                  </a:lnTo>
                  <a:lnTo>
                    <a:pt x="253006" y="88192"/>
                  </a:lnTo>
                  <a:lnTo>
                    <a:pt x="291940" y="65278"/>
                  </a:lnTo>
                  <a:lnTo>
                    <a:pt x="332615" y="45622"/>
                  </a:lnTo>
                  <a:lnTo>
                    <a:pt x="374763" y="29354"/>
                  </a:lnTo>
                  <a:lnTo>
                    <a:pt x="418100" y="16585"/>
                  </a:lnTo>
                  <a:lnTo>
                    <a:pt x="462332" y="7399"/>
                  </a:lnTo>
                  <a:lnTo>
                    <a:pt x="507167" y="1858"/>
                  </a:lnTo>
                  <a:lnTo>
                    <a:pt x="552307" y="0"/>
                  </a:lnTo>
                  <a:lnTo>
                    <a:pt x="561346" y="71"/>
                  </a:lnTo>
                  <a:lnTo>
                    <a:pt x="606448" y="2645"/>
                  </a:lnTo>
                  <a:lnTo>
                    <a:pt x="651190" y="8895"/>
                  </a:lnTo>
                  <a:lnTo>
                    <a:pt x="695273" y="18781"/>
                  </a:lnTo>
                  <a:lnTo>
                    <a:pt x="738402" y="32235"/>
                  </a:lnTo>
                  <a:lnTo>
                    <a:pt x="780284" y="49168"/>
                  </a:lnTo>
                  <a:lnTo>
                    <a:pt x="820643" y="69466"/>
                  </a:lnTo>
                  <a:lnTo>
                    <a:pt x="859211" y="92995"/>
                  </a:lnTo>
                  <a:lnTo>
                    <a:pt x="895727" y="119597"/>
                  </a:lnTo>
                  <a:lnTo>
                    <a:pt x="929946" y="149092"/>
                  </a:lnTo>
                  <a:lnTo>
                    <a:pt x="961640" y="181284"/>
                  </a:lnTo>
                  <a:lnTo>
                    <a:pt x="990600" y="215960"/>
                  </a:lnTo>
                  <a:lnTo>
                    <a:pt x="1016629" y="252886"/>
                  </a:lnTo>
                  <a:lnTo>
                    <a:pt x="1039553" y="291814"/>
                  </a:lnTo>
                  <a:lnTo>
                    <a:pt x="1059220" y="332484"/>
                  </a:lnTo>
                  <a:lnTo>
                    <a:pt x="1075499" y="374628"/>
                  </a:lnTo>
                  <a:lnTo>
                    <a:pt x="1088279" y="417961"/>
                  </a:lnTo>
                  <a:lnTo>
                    <a:pt x="1097476" y="462191"/>
                  </a:lnTo>
                  <a:lnTo>
                    <a:pt x="1103029" y="507024"/>
                  </a:lnTo>
                  <a:lnTo>
                    <a:pt x="1104899" y="552164"/>
                  </a:lnTo>
                </a:path>
              </a:pathLst>
            </a:custGeom>
            <a:ln w="3809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67449" y="4676774"/>
              <a:ext cx="170815" cy="27305"/>
            </a:xfrm>
            <a:custGeom>
              <a:avLst/>
              <a:gdLst/>
              <a:ahLst/>
              <a:cxnLst/>
              <a:rect l="l" t="t" r="r" b="b"/>
              <a:pathLst>
                <a:path w="170814" h="27304">
                  <a:moveTo>
                    <a:pt x="0" y="0"/>
                  </a:moveTo>
                  <a:lnTo>
                    <a:pt x="43475" y="1694"/>
                  </a:lnTo>
                  <a:lnTo>
                    <a:pt x="86414" y="6767"/>
                  </a:lnTo>
                  <a:lnTo>
                    <a:pt x="128819" y="15220"/>
                  </a:lnTo>
                  <a:lnTo>
                    <a:pt x="170687" y="27050"/>
                  </a:lnTo>
                </a:path>
              </a:pathLst>
            </a:custGeom>
            <a:ln w="3809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013178" y="5038407"/>
            <a:ext cx="2641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ence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8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950" spc="-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50" spc="5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life</a:t>
            </a:r>
            <a:r>
              <a:rPr sz="1950" spc="-10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95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95065">
              <a:lnSpc>
                <a:spcPct val="100000"/>
              </a:lnSpc>
              <a:spcBef>
                <a:spcPts val="130"/>
              </a:spcBef>
            </a:pPr>
            <a:r>
              <a:rPr lang="en-IN" sz="5850" dirty="0">
                <a:latin typeface="Arial MT"/>
                <a:cs typeface="Arial MT"/>
              </a:rPr>
              <a:t>Example</a:t>
            </a:r>
            <a:endParaRPr sz="585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6"/>
            <a:ext cx="3695699" cy="68574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62424" y="3333749"/>
            <a:ext cx="7553325" cy="92392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795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0"/>
              </a:spcBef>
            </a:pPr>
            <a:r>
              <a:rPr sz="41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25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2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9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42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390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2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200" spc="-25" dirty="0">
                <a:solidFill>
                  <a:srgbClr val="FFFFFF"/>
                </a:solidFill>
                <a:latin typeface="SimSun"/>
                <a:cs typeface="SimSun"/>
              </a:rPr>
              <a:t>?</a:t>
            </a:r>
            <a:endParaRPr sz="42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2424" y="1800224"/>
            <a:ext cx="7553325" cy="92392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795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0"/>
              </a:spcBef>
            </a:pP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25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9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42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250" spc="-1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3900" spc="-1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425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62424" y="4867274"/>
            <a:ext cx="7553325" cy="92392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795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0"/>
              </a:spcBef>
            </a:pP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2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390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2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50" spc="-254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4150" spc="-254" dirty="0">
                <a:solidFill>
                  <a:srgbClr val="FFFFFF"/>
                </a:solidFill>
                <a:latin typeface="Trebuchet MS"/>
                <a:cs typeface="Trebuchet MS"/>
              </a:rPr>
              <a:t>aa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250" spc="-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50" spc="-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900" spc="-2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42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42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69128"/>
            <a:ext cx="7954783" cy="911635"/>
          </a:xfrm>
          <a:prstGeom prst="rect">
            <a:avLst/>
          </a:prstGeom>
        </p:spPr>
        <p:txBody>
          <a:bodyPr vert="horz" wrap="square" lIns="0" tIns="232258" rIns="0" bIns="0" rtlCol="0">
            <a:spAutoFit/>
          </a:bodyPr>
          <a:lstStyle/>
          <a:p>
            <a:pPr marL="3695065">
              <a:lnSpc>
                <a:spcPct val="100000"/>
              </a:lnSpc>
              <a:spcBef>
                <a:spcPts val="120"/>
              </a:spcBef>
            </a:pPr>
            <a:r>
              <a:rPr lang="en-IN" sz="4400" dirty="0">
                <a:latin typeface="Arial MT"/>
                <a:cs typeface="Arial MT"/>
              </a:rPr>
              <a:t>Example</a:t>
            </a:r>
            <a:endParaRPr sz="4150" dirty="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0" y="6857999"/>
                </a:move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2251" y="2238771"/>
            <a:ext cx="2589530" cy="23190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065" marR="5080" indent="-5715" algn="ctr">
              <a:lnSpc>
                <a:spcPts val="4350"/>
              </a:lnSpc>
              <a:spcBef>
                <a:spcPts val="790"/>
              </a:spcBef>
            </a:pPr>
            <a:r>
              <a:rPr sz="4050" spc="-1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hich </a:t>
            </a:r>
            <a:r>
              <a:rPr sz="385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3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385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30" dirty="0">
                <a:solidFill>
                  <a:srgbClr val="FFFFFF"/>
                </a:solidFill>
                <a:latin typeface="Trebuchet MS"/>
                <a:cs typeface="Trebuchet MS"/>
              </a:rPr>
              <a:t>ence</a:t>
            </a:r>
            <a:r>
              <a:rPr sz="4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2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ost</a:t>
            </a:r>
            <a:r>
              <a:rPr sz="38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likel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4100" spc="-10" dirty="0">
                <a:solidFill>
                  <a:srgbClr val="FFFFFF"/>
                </a:solidFill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2424" y="3333749"/>
            <a:ext cx="7553325" cy="92392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6350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500"/>
              </a:spcBef>
            </a:pPr>
            <a:r>
              <a:rPr sz="41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415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600" spc="-30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4250" spc="-3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25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9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25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4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9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250" spc="-1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3900" spc="-1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425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42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564</Words>
  <Application>Microsoft Office PowerPoint</Application>
  <PresentationFormat>Widescreen</PresentationFormat>
  <Paragraphs>129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3" baseType="lpstr">
      <vt:lpstr>Microsoft JhengHei UI</vt:lpstr>
      <vt:lpstr>Microsoft JhengHei UI Light</vt:lpstr>
      <vt:lpstr>SimSun</vt:lpstr>
      <vt:lpstr>Yu Gothic</vt:lpstr>
      <vt:lpstr>Yu Gothic Light</vt:lpstr>
      <vt:lpstr>Arial MT</vt:lpstr>
      <vt:lpstr>Bahnschrift</vt:lpstr>
      <vt:lpstr>Calibri</vt:lpstr>
      <vt:lpstr>Comic Sans MS</vt:lpstr>
      <vt:lpstr>Courier New</vt:lpstr>
      <vt:lpstr>Franklin Gothic Medium</vt:lpstr>
      <vt:lpstr>Gadugi</vt:lpstr>
      <vt:lpstr>Georgia</vt:lpstr>
      <vt:lpstr>Ink Free</vt:lpstr>
      <vt:lpstr>Lucida Sans Unicode</vt:lpstr>
      <vt:lpstr>Palatino Linotype</vt:lpstr>
      <vt:lpstr>Roboto Lt</vt:lpstr>
      <vt:lpstr>Sitka Small</vt:lpstr>
      <vt:lpstr>Times New Roman</vt:lpstr>
      <vt:lpstr>Trebuchet MS</vt:lpstr>
      <vt:lpstr>Verdana</vt:lpstr>
      <vt:lpstr>Office Theme</vt:lpstr>
      <vt:lpstr>PowerPoint Presentation</vt:lpstr>
      <vt:lpstr>The Evolution of NLP</vt:lpstr>
      <vt:lpstr>What are Large Language Models?</vt:lpstr>
      <vt:lpstr>What are Large Language Models?</vt:lpstr>
      <vt:lpstr>What are Large Language Models?</vt:lpstr>
      <vt:lpstr>What are Large Language Models?</vt:lpstr>
      <vt:lpstr>Language Models</vt:lpstr>
      <vt:lpstr>Example</vt:lpstr>
      <vt:lpstr>Example</vt:lpstr>
      <vt:lpstr>PowerPoint Presentation</vt:lpstr>
      <vt:lpstr>p1 I am going to school p2 Am I going school to</vt:lpstr>
      <vt:lpstr>Examples of Language Models</vt:lpstr>
      <vt:lpstr>PowerPoint Presentation</vt:lpstr>
      <vt:lpstr>What is 'Large' in Large Language Models?</vt:lpstr>
      <vt:lpstr>  Language Model</vt:lpstr>
      <vt:lpstr>Timeline of Model Size Earlier Language Models were trained on smaller datasets leading to fewer parameters.</vt:lpstr>
      <vt:lpstr>PowerPoint Presentation</vt:lpstr>
      <vt:lpstr>What are Parameters?</vt:lpstr>
      <vt:lpstr>Language Models vs Large Language Models</vt:lpstr>
      <vt:lpstr>Language Models vs Large Language Models</vt:lpstr>
      <vt:lpstr>Language Models vs Large Language Models</vt:lpstr>
      <vt:lpstr>Language Models vs Large Language Models</vt:lpstr>
      <vt:lpstr>Large size of training dataset</vt:lpstr>
      <vt:lpstr>What is a large language model?</vt:lpstr>
      <vt:lpstr>PowerPoint Presentation</vt:lpstr>
      <vt:lpstr>GPT and its evolution</vt:lpstr>
      <vt:lpstr>Large language models gain emergent capabilities as they get bigger in terms of model and training data.</vt:lpstr>
      <vt:lpstr>Emergent Properties</vt:lpstr>
      <vt:lpstr>Emergent Properties</vt:lpstr>
      <vt:lpstr>Use cases of LLMs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pinak ai</dc:creator>
  <cp:lastModifiedBy>pinak ai</cp:lastModifiedBy>
  <cp:revision>2</cp:revision>
  <dcterms:created xsi:type="dcterms:W3CDTF">2025-01-15T06:12:51Z</dcterms:created>
  <dcterms:modified xsi:type="dcterms:W3CDTF">2025-01-15T06:27:45Z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2023-12-01T00:00:00Z</vt:filetime>
  </property>
  <property fmtid="{D5CDD505-2E9C-101B-9397-08002B2CF9AE}" pid="3" name="Producer">
    <vt:lpwstr>pdfjs v2.4.7 (github.com/rkusa/pdfjs)</vt:lpwstr>
  </property>
  <property fmtid="{D5CDD505-2E9C-101B-9397-08002B2CF9AE}" pid="4" name="LastSaved">
    <vt:filetime>2023-12-01T00:00:00Z</vt:filetime>
  </property>
</Properties>
</file>